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1"/>
  </p:sldMasterIdLst>
  <p:notesMasterIdLst>
    <p:notesMasterId r:id="rId15"/>
  </p:notesMasterIdLst>
  <p:sldIdLst>
    <p:sldId id="256" r:id="rId2"/>
    <p:sldId id="257" r:id="rId3"/>
    <p:sldId id="258" r:id="rId4"/>
    <p:sldId id="259" r:id="rId5"/>
    <p:sldId id="275" r:id="rId6"/>
    <p:sldId id="260" r:id="rId7"/>
    <p:sldId id="276" r:id="rId8"/>
    <p:sldId id="273" r:id="rId9"/>
    <p:sldId id="282" r:id="rId10"/>
    <p:sldId id="281" r:id="rId11"/>
    <p:sldId id="280" r:id="rId12"/>
    <p:sldId id="279" r:id="rId13"/>
    <p:sldId id="266"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44" autoAdjust="0"/>
    <p:restoredTop sz="61179" autoAdjust="0"/>
  </p:normalViewPr>
  <p:slideViewPr>
    <p:cSldViewPr snapToGrid="0">
      <p:cViewPr varScale="1">
        <p:scale>
          <a:sx n="76" d="100"/>
          <a:sy n="76" d="100"/>
        </p:scale>
        <p:origin x="120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microsoft.com/office/2016/11/relationships/changesInfo" Target="changesInfos/changesInfo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 Yehuda Holan" userId="2a0d2a7ab50461bf" providerId="LiveId" clId="{7AE626C2-EED4-4F04-8A43-866DFBBA81BE}"/>
    <pc:docChg chg="undo custSel addSld delSld modSld sldOrd">
      <pc:chgData name="Or Yehuda Holan" userId="2a0d2a7ab50461bf" providerId="LiveId" clId="{7AE626C2-EED4-4F04-8A43-866DFBBA81BE}" dt="2018-04-23T11:39:50.694" v="14070" actId="1076"/>
      <pc:docMkLst>
        <pc:docMk/>
      </pc:docMkLst>
      <pc:sldChg chg="modNotesTx">
        <pc:chgData name="Or Yehuda Holan" userId="2a0d2a7ab50461bf" providerId="LiveId" clId="{7AE626C2-EED4-4F04-8A43-866DFBBA81BE}" dt="2018-04-16T13:30:18.929" v="6591" actId="20577"/>
        <pc:sldMkLst>
          <pc:docMk/>
          <pc:sldMk cId="1896935642" sldId="256"/>
        </pc:sldMkLst>
      </pc:sldChg>
      <pc:sldChg chg="addSp modSp modAnim modNotesTx">
        <pc:chgData name="Or Yehuda Holan" userId="2a0d2a7ab50461bf" providerId="LiveId" clId="{7AE626C2-EED4-4F04-8A43-866DFBBA81BE}" dt="2018-04-23T11:33:40.459" v="13852" actId="20577"/>
        <pc:sldMkLst>
          <pc:docMk/>
          <pc:sldMk cId="107769573" sldId="257"/>
        </pc:sldMkLst>
        <pc:spChg chg="mod">
          <ac:chgData name="Or Yehuda Holan" userId="2a0d2a7ab50461bf" providerId="LiveId" clId="{7AE626C2-EED4-4F04-8A43-866DFBBA81BE}" dt="2018-04-23T11:29:12.219" v="13715" actId="20577"/>
          <ac:spMkLst>
            <pc:docMk/>
            <pc:sldMk cId="107769573" sldId="257"/>
            <ac:spMk id="3" creationId="{2D023EAE-74EF-48B3-92C0-8E9CE2F70011}"/>
          </ac:spMkLst>
        </pc:spChg>
        <pc:picChg chg="add mod">
          <ac:chgData name="Or Yehuda Holan" userId="2a0d2a7ab50461bf" providerId="LiveId" clId="{7AE626C2-EED4-4F04-8A43-866DFBBA81BE}" dt="2018-04-23T11:29:20.968" v="13716" actId="1076"/>
          <ac:picMkLst>
            <pc:docMk/>
            <pc:sldMk cId="107769573" sldId="257"/>
            <ac:picMk id="4" creationId="{985448BD-0AAA-4221-A45C-C9C83B41C1E0}"/>
          </ac:picMkLst>
        </pc:picChg>
      </pc:sldChg>
      <pc:sldChg chg="modSp modNotesTx">
        <pc:chgData name="Or Yehuda Holan" userId="2a0d2a7ab50461bf" providerId="LiveId" clId="{7AE626C2-EED4-4F04-8A43-866DFBBA81BE}" dt="2018-04-16T13:49:42.160" v="8308" actId="20577"/>
        <pc:sldMkLst>
          <pc:docMk/>
          <pc:sldMk cId="1018601546" sldId="258"/>
        </pc:sldMkLst>
        <pc:spChg chg="mod">
          <ac:chgData name="Or Yehuda Holan" userId="2a0d2a7ab50461bf" providerId="LiveId" clId="{7AE626C2-EED4-4F04-8A43-866DFBBA81BE}" dt="2018-04-16T13:35:05.291" v="6758" actId="20577"/>
          <ac:spMkLst>
            <pc:docMk/>
            <pc:sldMk cId="1018601546" sldId="258"/>
            <ac:spMk id="2" creationId="{638E363F-4BC3-4B7B-896E-0D8312986560}"/>
          </ac:spMkLst>
        </pc:spChg>
        <pc:spChg chg="mod">
          <ac:chgData name="Or Yehuda Holan" userId="2a0d2a7ab50461bf" providerId="LiveId" clId="{7AE626C2-EED4-4F04-8A43-866DFBBA81BE}" dt="2018-04-16T13:49:42.160" v="8308" actId="20577"/>
          <ac:spMkLst>
            <pc:docMk/>
            <pc:sldMk cId="1018601546" sldId="258"/>
            <ac:spMk id="3" creationId="{C76FF904-3295-4B99-AE24-A7754112794B}"/>
          </ac:spMkLst>
        </pc:spChg>
      </pc:sldChg>
      <pc:sldChg chg="modSp modNotesTx">
        <pc:chgData name="Or Yehuda Holan" userId="2a0d2a7ab50461bf" providerId="LiveId" clId="{7AE626C2-EED4-4F04-8A43-866DFBBA81BE}" dt="2018-04-17T17:25:50.748" v="12171" actId="20577"/>
        <pc:sldMkLst>
          <pc:docMk/>
          <pc:sldMk cId="4233297673" sldId="259"/>
        </pc:sldMkLst>
        <pc:spChg chg="mod">
          <ac:chgData name="Or Yehuda Holan" userId="2a0d2a7ab50461bf" providerId="LiveId" clId="{7AE626C2-EED4-4F04-8A43-866DFBBA81BE}" dt="2018-04-16T13:47:33.528" v="8210" actId="20577"/>
          <ac:spMkLst>
            <pc:docMk/>
            <pc:sldMk cId="4233297673" sldId="259"/>
            <ac:spMk id="2" creationId="{6DCCAFCA-597A-4959-A9B2-CEA1FC14FED7}"/>
          </ac:spMkLst>
        </pc:spChg>
        <pc:spChg chg="mod">
          <ac:chgData name="Or Yehuda Holan" userId="2a0d2a7ab50461bf" providerId="LiveId" clId="{7AE626C2-EED4-4F04-8A43-866DFBBA81BE}" dt="2018-04-17T17:25:50.748" v="12171" actId="20577"/>
          <ac:spMkLst>
            <pc:docMk/>
            <pc:sldMk cId="4233297673" sldId="259"/>
            <ac:spMk id="3" creationId="{C7B4A70D-A001-4E02-95E1-6EA4FA8A7A1B}"/>
          </ac:spMkLst>
        </pc:spChg>
      </pc:sldChg>
      <pc:sldChg chg="addSp modSp ord modNotesTx">
        <pc:chgData name="Or Yehuda Holan" userId="2a0d2a7ab50461bf" providerId="LiveId" clId="{7AE626C2-EED4-4F04-8A43-866DFBBA81BE}" dt="2018-04-17T17:28:41.280" v="12248" actId="14100"/>
        <pc:sldMkLst>
          <pc:docMk/>
          <pc:sldMk cId="1093412121" sldId="260"/>
        </pc:sldMkLst>
        <pc:spChg chg="mod">
          <ac:chgData name="Or Yehuda Holan" userId="2a0d2a7ab50461bf" providerId="LiveId" clId="{7AE626C2-EED4-4F04-8A43-866DFBBA81BE}" dt="2018-04-12T08:26:11.190" v="4237" actId="20577"/>
          <ac:spMkLst>
            <pc:docMk/>
            <pc:sldMk cId="1093412121" sldId="260"/>
            <ac:spMk id="2" creationId="{4B8233EC-836A-406D-B469-7488758D6060}"/>
          </ac:spMkLst>
        </pc:spChg>
        <pc:spChg chg="mod">
          <ac:chgData name="Or Yehuda Holan" userId="2a0d2a7ab50461bf" providerId="LiveId" clId="{7AE626C2-EED4-4F04-8A43-866DFBBA81BE}" dt="2018-04-17T17:26:26.350" v="12174" actId="20577"/>
          <ac:spMkLst>
            <pc:docMk/>
            <pc:sldMk cId="1093412121" sldId="260"/>
            <ac:spMk id="3" creationId="{57C4FA4E-D1DA-4425-BD4B-5B809BC611F1}"/>
          </ac:spMkLst>
        </pc:spChg>
        <pc:spChg chg="add mod">
          <ac:chgData name="Or Yehuda Holan" userId="2a0d2a7ab50461bf" providerId="LiveId" clId="{7AE626C2-EED4-4F04-8A43-866DFBBA81BE}" dt="2018-04-17T17:27:22.989" v="12196" actId="14100"/>
          <ac:spMkLst>
            <pc:docMk/>
            <pc:sldMk cId="1093412121" sldId="260"/>
            <ac:spMk id="8" creationId="{32BC35DD-D942-4BF7-B8E7-CD6F4AAEF712}"/>
          </ac:spMkLst>
        </pc:spChg>
        <pc:spChg chg="add mod">
          <ac:chgData name="Or Yehuda Holan" userId="2a0d2a7ab50461bf" providerId="LiveId" clId="{7AE626C2-EED4-4F04-8A43-866DFBBA81BE}" dt="2018-04-17T17:27:54.858" v="12225" actId="1076"/>
          <ac:spMkLst>
            <pc:docMk/>
            <pc:sldMk cId="1093412121" sldId="260"/>
            <ac:spMk id="9" creationId="{2BD59E59-12E1-43E3-A91F-008CAF2D468C}"/>
          </ac:spMkLst>
        </pc:spChg>
        <pc:spChg chg="add mod">
          <ac:chgData name="Or Yehuda Holan" userId="2a0d2a7ab50461bf" providerId="LiveId" clId="{7AE626C2-EED4-4F04-8A43-866DFBBA81BE}" dt="2018-04-17T17:28:16.975" v="12234" actId="14100"/>
          <ac:spMkLst>
            <pc:docMk/>
            <pc:sldMk cId="1093412121" sldId="260"/>
            <ac:spMk id="10" creationId="{73576C5B-8540-45EB-8238-9ABF27681114}"/>
          </ac:spMkLst>
        </pc:spChg>
        <pc:spChg chg="add mod">
          <ac:chgData name="Or Yehuda Holan" userId="2a0d2a7ab50461bf" providerId="LiveId" clId="{7AE626C2-EED4-4F04-8A43-866DFBBA81BE}" dt="2018-04-17T17:28:41.280" v="12248" actId="14100"/>
          <ac:spMkLst>
            <pc:docMk/>
            <pc:sldMk cId="1093412121" sldId="260"/>
            <ac:spMk id="11" creationId="{7CC6A54B-ECE9-431D-B153-D734744ACA7E}"/>
          </ac:spMkLst>
        </pc:spChg>
        <pc:picChg chg="add mod">
          <ac:chgData name="Or Yehuda Holan" userId="2a0d2a7ab50461bf" providerId="LiveId" clId="{7AE626C2-EED4-4F04-8A43-866DFBBA81BE}" dt="2018-04-17T16:56:19.726" v="9789" actId="1076"/>
          <ac:picMkLst>
            <pc:docMk/>
            <pc:sldMk cId="1093412121" sldId="260"/>
            <ac:picMk id="4" creationId="{9270FEF4-7E68-4E66-9F55-CFF4E4474A7D}"/>
          </ac:picMkLst>
        </pc:picChg>
        <pc:picChg chg="add mod">
          <ac:chgData name="Or Yehuda Holan" userId="2a0d2a7ab50461bf" providerId="LiveId" clId="{7AE626C2-EED4-4F04-8A43-866DFBBA81BE}" dt="2018-04-17T16:56:11.676" v="9786" actId="1076"/>
          <ac:picMkLst>
            <pc:docMk/>
            <pc:sldMk cId="1093412121" sldId="260"/>
            <ac:picMk id="5" creationId="{48B7D188-DEE2-4397-B03C-77EAAAC3C5E3}"/>
          </ac:picMkLst>
        </pc:picChg>
        <pc:picChg chg="add mod">
          <ac:chgData name="Or Yehuda Holan" userId="2a0d2a7ab50461bf" providerId="LiveId" clId="{7AE626C2-EED4-4F04-8A43-866DFBBA81BE}" dt="2018-04-17T16:56:16.464" v="9788" actId="1076"/>
          <ac:picMkLst>
            <pc:docMk/>
            <pc:sldMk cId="1093412121" sldId="260"/>
            <ac:picMk id="6" creationId="{9B179D98-26F9-4FED-8C7A-2D1838178583}"/>
          </ac:picMkLst>
        </pc:picChg>
        <pc:picChg chg="add mod">
          <ac:chgData name="Or Yehuda Holan" userId="2a0d2a7ab50461bf" providerId="LiveId" clId="{7AE626C2-EED4-4F04-8A43-866DFBBA81BE}" dt="2018-04-17T16:56:38.304" v="9793" actId="1076"/>
          <ac:picMkLst>
            <pc:docMk/>
            <pc:sldMk cId="1093412121" sldId="260"/>
            <ac:picMk id="7" creationId="{B0107E2A-C60E-4E2F-9079-A4AE944047CE}"/>
          </ac:picMkLst>
        </pc:picChg>
      </pc:sldChg>
      <pc:sldChg chg="modSp modNotesTx">
        <pc:chgData name="Or Yehuda Holan" userId="2a0d2a7ab50461bf" providerId="LiveId" clId="{7AE626C2-EED4-4F04-8A43-866DFBBA81BE}" dt="2018-04-16T13:33:33.353" v="6629" actId="20577"/>
        <pc:sldMkLst>
          <pc:docMk/>
          <pc:sldMk cId="4188207649" sldId="266"/>
        </pc:sldMkLst>
        <pc:spChg chg="mod">
          <ac:chgData name="Or Yehuda Holan" userId="2a0d2a7ab50461bf" providerId="LiveId" clId="{7AE626C2-EED4-4F04-8A43-866DFBBA81BE}" dt="2018-04-12T07:38:00.894" v="3072" actId="121"/>
          <ac:spMkLst>
            <pc:docMk/>
            <pc:sldMk cId="4188207649" sldId="266"/>
            <ac:spMk id="2" creationId="{54864625-D937-447C-AEF8-742DFB8E56E9}"/>
          </ac:spMkLst>
        </pc:spChg>
      </pc:sldChg>
      <pc:sldChg chg="modSp ord modAnim modNotesTx">
        <pc:chgData name="Or Yehuda Holan" userId="2a0d2a7ab50461bf" providerId="LiveId" clId="{7AE626C2-EED4-4F04-8A43-866DFBBA81BE}" dt="2018-04-17T17:22:06.162" v="11843" actId="20577"/>
        <pc:sldMkLst>
          <pc:docMk/>
          <pc:sldMk cId="3036986052" sldId="273"/>
        </pc:sldMkLst>
        <pc:spChg chg="mod">
          <ac:chgData name="Or Yehuda Holan" userId="2a0d2a7ab50461bf" providerId="LiveId" clId="{7AE626C2-EED4-4F04-8A43-866DFBBA81BE}" dt="2018-04-17T17:22:06.162" v="11843" actId="20577"/>
          <ac:spMkLst>
            <pc:docMk/>
            <pc:sldMk cId="3036986052" sldId="273"/>
            <ac:spMk id="2" creationId="{1569C64D-214A-4BD1-8D3C-3D6191514D2F}"/>
          </ac:spMkLst>
        </pc:spChg>
        <pc:spChg chg="mod">
          <ac:chgData name="Or Yehuda Holan" userId="2a0d2a7ab50461bf" providerId="LiveId" clId="{7AE626C2-EED4-4F04-8A43-866DFBBA81BE}" dt="2018-04-17T17:13:34.723" v="10689" actId="20577"/>
          <ac:spMkLst>
            <pc:docMk/>
            <pc:sldMk cId="3036986052" sldId="273"/>
            <ac:spMk id="3" creationId="{8E26D4C1-4664-421F-9FF1-69C51465211D}"/>
          </ac:spMkLst>
        </pc:spChg>
      </pc:sldChg>
      <pc:sldChg chg="modSp add ord modNotesTx">
        <pc:chgData name="Or Yehuda Holan" userId="2a0d2a7ab50461bf" providerId="LiveId" clId="{7AE626C2-EED4-4F04-8A43-866DFBBA81BE}" dt="2018-04-16T14:03:42.851" v="9167" actId="20577"/>
        <pc:sldMkLst>
          <pc:docMk/>
          <pc:sldMk cId="142832295" sldId="275"/>
        </pc:sldMkLst>
        <pc:spChg chg="mod">
          <ac:chgData name="Or Yehuda Holan" userId="2a0d2a7ab50461bf" providerId="LiveId" clId="{7AE626C2-EED4-4F04-8A43-866DFBBA81BE}" dt="2018-04-12T08:32:32.941" v="4605" actId="20577"/>
          <ac:spMkLst>
            <pc:docMk/>
            <pc:sldMk cId="142832295" sldId="275"/>
            <ac:spMk id="2" creationId="{8A5DE4F4-EDF4-4000-95FA-ED893B11F36E}"/>
          </ac:spMkLst>
        </pc:spChg>
        <pc:spChg chg="mod">
          <ac:chgData name="Or Yehuda Holan" userId="2a0d2a7ab50461bf" providerId="LiveId" clId="{7AE626C2-EED4-4F04-8A43-866DFBBA81BE}" dt="2018-04-16T13:52:15.024" v="8642" actId="20577"/>
          <ac:spMkLst>
            <pc:docMk/>
            <pc:sldMk cId="142832295" sldId="275"/>
            <ac:spMk id="3" creationId="{EF7B942E-6D61-462F-BC51-27B52962089B}"/>
          </ac:spMkLst>
        </pc:spChg>
      </pc:sldChg>
      <pc:sldChg chg="modSp add modNotesTx">
        <pc:chgData name="Or Yehuda Holan" userId="2a0d2a7ab50461bf" providerId="LiveId" clId="{7AE626C2-EED4-4F04-8A43-866DFBBA81BE}" dt="2018-04-17T17:21:43.091" v="11809" actId="20577"/>
        <pc:sldMkLst>
          <pc:docMk/>
          <pc:sldMk cId="10216726" sldId="276"/>
        </pc:sldMkLst>
        <pc:spChg chg="mod">
          <ac:chgData name="Or Yehuda Holan" userId="2a0d2a7ab50461bf" providerId="LiveId" clId="{7AE626C2-EED4-4F04-8A43-866DFBBA81BE}" dt="2018-04-12T07:36:22.700" v="3029" actId="20577"/>
          <ac:spMkLst>
            <pc:docMk/>
            <pc:sldMk cId="10216726" sldId="276"/>
            <ac:spMk id="2" creationId="{12708F67-E455-4F4D-BE90-349C5A9B03A1}"/>
          </ac:spMkLst>
        </pc:spChg>
        <pc:spChg chg="mod">
          <ac:chgData name="Or Yehuda Holan" userId="2a0d2a7ab50461bf" providerId="LiveId" clId="{7AE626C2-EED4-4F04-8A43-866DFBBA81BE}" dt="2018-04-17T17:16:36.798" v="11007" actId="20577"/>
          <ac:spMkLst>
            <pc:docMk/>
            <pc:sldMk cId="10216726" sldId="276"/>
            <ac:spMk id="3" creationId="{ED84AA20-A006-4C53-8094-804E312B46BC}"/>
          </ac:spMkLst>
        </pc:spChg>
      </pc:sldChg>
      <pc:sldChg chg="modSp add del modNotesTx">
        <pc:chgData name="Or Yehuda Holan" userId="2a0d2a7ab50461bf" providerId="LiveId" clId="{7AE626C2-EED4-4F04-8A43-866DFBBA81BE}" dt="2018-04-23T11:30:35.245" v="13717" actId="2696"/>
        <pc:sldMkLst>
          <pc:docMk/>
          <pc:sldMk cId="3184230989" sldId="278"/>
        </pc:sldMkLst>
        <pc:spChg chg="mod">
          <ac:chgData name="Or Yehuda Holan" userId="2a0d2a7ab50461bf" providerId="LiveId" clId="{7AE626C2-EED4-4F04-8A43-866DFBBA81BE}" dt="2018-04-12T07:39:51.480" v="3238" actId="20577"/>
          <ac:spMkLst>
            <pc:docMk/>
            <pc:sldMk cId="3184230989" sldId="278"/>
            <ac:spMk id="2" creationId="{16E49F84-1F20-4D5D-83D2-BD9931C25F4F}"/>
          </ac:spMkLst>
        </pc:spChg>
        <pc:spChg chg="mod">
          <ac:chgData name="Or Yehuda Holan" userId="2a0d2a7ab50461bf" providerId="LiveId" clId="{7AE626C2-EED4-4F04-8A43-866DFBBA81BE}" dt="2018-04-12T08:40:28.692" v="5258" actId="20577"/>
          <ac:spMkLst>
            <pc:docMk/>
            <pc:sldMk cId="3184230989" sldId="278"/>
            <ac:spMk id="3" creationId="{D10F88F8-EFAD-4390-A62D-5B34EB41EEF3}"/>
          </ac:spMkLst>
        </pc:spChg>
      </pc:sldChg>
      <pc:sldChg chg="modSp add modNotesTx">
        <pc:chgData name="Or Yehuda Holan" userId="2a0d2a7ab50461bf" providerId="LiveId" clId="{7AE626C2-EED4-4F04-8A43-866DFBBA81BE}" dt="2018-04-17T17:42:21.866" v="13439" actId="20577"/>
        <pc:sldMkLst>
          <pc:docMk/>
          <pc:sldMk cId="2164389686" sldId="279"/>
        </pc:sldMkLst>
        <pc:spChg chg="mod">
          <ac:chgData name="Or Yehuda Holan" userId="2a0d2a7ab50461bf" providerId="LiveId" clId="{7AE626C2-EED4-4F04-8A43-866DFBBA81BE}" dt="2018-04-12T08:50:44.773" v="5284" actId="20577"/>
          <ac:spMkLst>
            <pc:docMk/>
            <pc:sldMk cId="2164389686" sldId="279"/>
            <ac:spMk id="2" creationId="{3784E5C9-0620-44F4-984D-F59D417A2E12}"/>
          </ac:spMkLst>
        </pc:spChg>
        <pc:spChg chg="mod">
          <ac:chgData name="Or Yehuda Holan" userId="2a0d2a7ab50461bf" providerId="LiveId" clId="{7AE626C2-EED4-4F04-8A43-866DFBBA81BE}" dt="2018-04-17T17:42:21.866" v="13439" actId="20577"/>
          <ac:spMkLst>
            <pc:docMk/>
            <pc:sldMk cId="2164389686" sldId="279"/>
            <ac:spMk id="3" creationId="{AE01F1C6-7290-4F16-B600-121818F2A3B5}"/>
          </ac:spMkLst>
        </pc:spChg>
      </pc:sldChg>
      <pc:sldChg chg="modSp add modNotesTx">
        <pc:chgData name="Or Yehuda Holan" userId="2a0d2a7ab50461bf" providerId="LiveId" clId="{7AE626C2-EED4-4F04-8A43-866DFBBA81BE}" dt="2018-04-17T17:41:16.199" v="13268" actId="20577"/>
        <pc:sldMkLst>
          <pc:docMk/>
          <pc:sldMk cId="1623327379" sldId="280"/>
        </pc:sldMkLst>
        <pc:spChg chg="mod">
          <ac:chgData name="Or Yehuda Holan" userId="2a0d2a7ab50461bf" providerId="LiveId" clId="{7AE626C2-EED4-4F04-8A43-866DFBBA81BE}" dt="2018-04-12T08:56:19.934" v="5937" actId="20577"/>
          <ac:spMkLst>
            <pc:docMk/>
            <pc:sldMk cId="1623327379" sldId="280"/>
            <ac:spMk id="2" creationId="{F8E0F97F-E831-49EC-8137-F704ECD73891}"/>
          </ac:spMkLst>
        </pc:spChg>
        <pc:spChg chg="mod">
          <ac:chgData name="Or Yehuda Holan" userId="2a0d2a7ab50461bf" providerId="LiveId" clId="{7AE626C2-EED4-4F04-8A43-866DFBBA81BE}" dt="2018-04-17T17:41:16.199" v="13268" actId="20577"/>
          <ac:spMkLst>
            <pc:docMk/>
            <pc:sldMk cId="1623327379" sldId="280"/>
            <ac:spMk id="3" creationId="{FC8DB6AE-1A32-4577-807C-9E67AFF24271}"/>
          </ac:spMkLst>
        </pc:spChg>
      </pc:sldChg>
      <pc:sldChg chg="modSp add ord modNotesTx">
        <pc:chgData name="Or Yehuda Holan" userId="2a0d2a7ab50461bf" providerId="LiveId" clId="{7AE626C2-EED4-4F04-8A43-866DFBBA81BE}" dt="2018-04-17T17:45:30.814" v="13694" actId="20577"/>
        <pc:sldMkLst>
          <pc:docMk/>
          <pc:sldMk cId="2579925430" sldId="281"/>
        </pc:sldMkLst>
        <pc:spChg chg="mod">
          <ac:chgData name="Or Yehuda Holan" userId="2a0d2a7ab50461bf" providerId="LiveId" clId="{7AE626C2-EED4-4F04-8A43-866DFBBA81BE}" dt="2018-04-17T17:34:20.791" v="12453" actId="20577"/>
          <ac:spMkLst>
            <pc:docMk/>
            <pc:sldMk cId="2579925430" sldId="281"/>
            <ac:spMk id="2" creationId="{2EAEA921-E841-47FB-8329-E86E6F9D4B12}"/>
          </ac:spMkLst>
        </pc:spChg>
        <pc:spChg chg="mod">
          <ac:chgData name="Or Yehuda Holan" userId="2a0d2a7ab50461bf" providerId="LiveId" clId="{7AE626C2-EED4-4F04-8A43-866DFBBA81BE}" dt="2018-04-17T17:40:23.810" v="13158" actId="20577"/>
          <ac:spMkLst>
            <pc:docMk/>
            <pc:sldMk cId="2579925430" sldId="281"/>
            <ac:spMk id="3" creationId="{C7DE5416-325E-4876-AED3-A7ED1BA2F292}"/>
          </ac:spMkLst>
        </pc:spChg>
      </pc:sldChg>
      <pc:sldChg chg="addSp modSp add ord modAnim modNotesTx">
        <pc:chgData name="Or Yehuda Holan" userId="2a0d2a7ab50461bf" providerId="LiveId" clId="{7AE626C2-EED4-4F04-8A43-866DFBBA81BE}" dt="2018-04-23T11:39:50.694" v="14070" actId="1076"/>
        <pc:sldMkLst>
          <pc:docMk/>
          <pc:sldMk cId="2112311874" sldId="282"/>
        </pc:sldMkLst>
        <pc:spChg chg="mod">
          <ac:chgData name="Or Yehuda Holan" userId="2a0d2a7ab50461bf" providerId="LiveId" clId="{7AE626C2-EED4-4F04-8A43-866DFBBA81BE}" dt="2018-04-23T11:39:38.791" v="14069" actId="27636"/>
          <ac:spMkLst>
            <pc:docMk/>
            <pc:sldMk cId="2112311874" sldId="282"/>
            <ac:spMk id="2" creationId="{A57E8C0A-4B3F-4C8C-A62E-BD9BB8BEB2FE}"/>
          </ac:spMkLst>
        </pc:spChg>
        <pc:spChg chg="mod">
          <ac:chgData name="Or Yehuda Holan" userId="2a0d2a7ab50461bf" providerId="LiveId" clId="{7AE626C2-EED4-4F04-8A43-866DFBBA81BE}" dt="2018-04-23T11:38:25.420" v="14019" actId="20577"/>
          <ac:spMkLst>
            <pc:docMk/>
            <pc:sldMk cId="2112311874" sldId="282"/>
            <ac:spMk id="3" creationId="{601B7C3B-2AD8-4D5C-86AA-92613F736626}"/>
          </ac:spMkLst>
        </pc:spChg>
        <pc:picChg chg="add mod">
          <ac:chgData name="Or Yehuda Holan" userId="2a0d2a7ab50461bf" providerId="LiveId" clId="{7AE626C2-EED4-4F04-8A43-866DFBBA81BE}" dt="2018-04-23T11:39:50.694" v="14070" actId="1076"/>
          <ac:picMkLst>
            <pc:docMk/>
            <pc:sldMk cId="2112311874" sldId="282"/>
            <ac:picMk id="4" creationId="{E77AB803-2B1E-457A-A2C1-19ED3A5F7D0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A9ECD984-A186-40BD-886A-81F317EF61DF}" type="datetimeFigureOut">
              <a:rPr lang="he-IL" smtClean="0"/>
              <a:t>ט"ו.אייר.תשע"ח</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DF37153F-0147-4683-9EF5-3030ECE6CE77}" type="slidenum">
              <a:rPr lang="he-IL" smtClean="0"/>
              <a:t>‹#›</a:t>
            </a:fld>
            <a:endParaRPr lang="he-IL"/>
          </a:p>
        </p:txBody>
      </p:sp>
    </p:spTree>
    <p:extLst>
      <p:ext uri="{BB962C8B-B14F-4D97-AF65-F5344CB8AC3E}">
        <p14:creationId xmlns:p14="http://schemas.microsoft.com/office/powerpoint/2010/main" val="164863042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השיעור מובא בתקופת ספירת העומר בה הדגש הוא על תיקון המידות, עבודה אישית של כל אדם, המתבטאת בעיקר ביחס אל הזולת. מקצת מדיני </a:t>
            </a:r>
            <a:r>
              <a:rPr lang="he-IL" dirty="0" err="1"/>
              <a:t>האבילות</a:t>
            </a:r>
            <a:r>
              <a:rPr lang="he-IL" dirty="0"/>
              <a:t> שאנו נוהגים בימים אלו מקורם במות תלמידי עקיבא במגיפה על שלא נהגו כבוד זה בזה. בשבת אנו קוראים פרקי אבות על פי הכלל 'דרך ארץ קדמה לתורה' ובשיעור זה נבקש לעסוק בכלל הגדול בתורה – 'ואהבת לרעך כמוך' – מצוות 'אהבת ישראל'.  השאלות המרכזיות העומדות בבסיס השיעור הן: 'איך אפשר לאהוב כל אחד?', 'מהם </a:t>
            </a:r>
            <a:r>
              <a:rPr lang="he-IL" dirty="0" err="1"/>
              <a:t>הגדרים</a:t>
            </a:r>
            <a:r>
              <a:rPr lang="he-IL" dirty="0"/>
              <a:t> של אהבת ישראל?' 'כיצד מגיעים לשם?' 'מהי דרכם של גדולי החסידות בעניין 'אהבת ישראל?’</a:t>
            </a:r>
            <a:endParaRPr lang="en-US" dirty="0"/>
          </a:p>
          <a:p>
            <a:r>
              <a:rPr lang="he-IL" dirty="0"/>
              <a:t>שימו לב כי בסוף המצגת מצורף חידון </a:t>
            </a:r>
            <a:r>
              <a:rPr lang="en-US" dirty="0" err="1"/>
              <a:t>kahoot</a:t>
            </a:r>
            <a:r>
              <a:rPr lang="he-IL" dirty="0"/>
              <a:t> בנושא ספירת העומר.</a:t>
            </a:r>
          </a:p>
        </p:txBody>
      </p:sp>
      <p:sp>
        <p:nvSpPr>
          <p:cNvPr id="4" name="מציין מיקום של מספר שקופית 3"/>
          <p:cNvSpPr>
            <a:spLocks noGrp="1"/>
          </p:cNvSpPr>
          <p:nvPr>
            <p:ph type="sldNum" sz="quarter" idx="10"/>
          </p:nvPr>
        </p:nvSpPr>
        <p:spPr/>
        <p:txBody>
          <a:bodyPr/>
          <a:lstStyle/>
          <a:p>
            <a:fld id="{DF37153F-0147-4683-9EF5-3030ECE6CE77}" type="slidenum">
              <a:rPr lang="he-IL" smtClean="0"/>
              <a:t>1</a:t>
            </a:fld>
            <a:endParaRPr lang="he-IL"/>
          </a:p>
        </p:txBody>
      </p:sp>
    </p:spTree>
    <p:extLst>
      <p:ext uri="{BB962C8B-B14F-4D97-AF65-F5344CB8AC3E}">
        <p14:creationId xmlns:p14="http://schemas.microsoft.com/office/powerpoint/2010/main" val="2135650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במקור המלא מדבר אדמו"ר הזקן על המושגים 'מוחין </a:t>
            </a:r>
            <a:r>
              <a:rPr lang="he-IL" dirty="0" err="1"/>
              <a:t>דגדלות</a:t>
            </a:r>
            <a:r>
              <a:rPr lang="he-IL" dirty="0"/>
              <a:t>' ו'מוחין </a:t>
            </a:r>
            <a:r>
              <a:rPr lang="he-IL" dirty="0" err="1"/>
              <a:t>דקטנות</a:t>
            </a:r>
            <a:r>
              <a:rPr lang="he-IL" dirty="0"/>
              <a:t>' ניתן להסביר אותם לתלמידים ולקשר אותם למונחים של 'הרחבת הדעת' ו'צמצום </a:t>
            </a:r>
            <a:r>
              <a:rPr lang="he-IL"/>
              <a:t>הדעת'</a:t>
            </a:r>
            <a:r>
              <a:rPr lang="he-IL" dirty="0"/>
              <a:t>.</a:t>
            </a:r>
          </a:p>
        </p:txBody>
      </p:sp>
      <p:sp>
        <p:nvSpPr>
          <p:cNvPr id="4" name="מציין מיקום של מספר שקופית 3"/>
          <p:cNvSpPr>
            <a:spLocks noGrp="1"/>
          </p:cNvSpPr>
          <p:nvPr>
            <p:ph type="sldNum" sz="quarter" idx="10"/>
          </p:nvPr>
        </p:nvSpPr>
        <p:spPr/>
        <p:txBody>
          <a:bodyPr/>
          <a:lstStyle/>
          <a:p>
            <a:fld id="{DF37153F-0147-4683-9EF5-3030ECE6CE77}" type="slidenum">
              <a:rPr lang="he-IL" smtClean="0"/>
              <a:t>10</a:t>
            </a:fld>
            <a:endParaRPr lang="he-IL"/>
          </a:p>
        </p:txBody>
      </p:sp>
    </p:spTree>
    <p:extLst>
      <p:ext uri="{BB962C8B-B14F-4D97-AF65-F5344CB8AC3E}">
        <p14:creationId xmlns:p14="http://schemas.microsoft.com/office/powerpoint/2010/main" val="3990504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כאן המורה יכול לחלק רשימה שמית גזורה, כדי שיהיה אלמנט של אקראיות ואתגר בתרגיל. </a:t>
            </a:r>
          </a:p>
        </p:txBody>
      </p:sp>
      <p:sp>
        <p:nvSpPr>
          <p:cNvPr id="4" name="מציין מיקום של מספר שקופית 3"/>
          <p:cNvSpPr>
            <a:spLocks noGrp="1"/>
          </p:cNvSpPr>
          <p:nvPr>
            <p:ph type="sldNum" sz="quarter" idx="10"/>
          </p:nvPr>
        </p:nvSpPr>
        <p:spPr/>
        <p:txBody>
          <a:bodyPr/>
          <a:lstStyle/>
          <a:p>
            <a:fld id="{DF37153F-0147-4683-9EF5-3030ECE6CE77}" type="slidenum">
              <a:rPr lang="he-IL" smtClean="0"/>
              <a:t>11</a:t>
            </a:fld>
            <a:endParaRPr lang="he-IL"/>
          </a:p>
        </p:txBody>
      </p:sp>
    </p:spTree>
    <p:extLst>
      <p:ext uri="{BB962C8B-B14F-4D97-AF65-F5344CB8AC3E}">
        <p14:creationId xmlns:p14="http://schemas.microsoft.com/office/powerpoint/2010/main" val="3340781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הסיכום הוא חשוב כדי לא לפספס את המהלך ולאפשר לתלמידים לראות תמונת מאקרו של השיעור שהיה והנושאים שנידונו.</a:t>
            </a:r>
          </a:p>
        </p:txBody>
      </p:sp>
      <p:sp>
        <p:nvSpPr>
          <p:cNvPr id="4" name="מציין מיקום של מספר שקופית 3"/>
          <p:cNvSpPr>
            <a:spLocks noGrp="1"/>
          </p:cNvSpPr>
          <p:nvPr>
            <p:ph type="sldNum" sz="quarter" idx="10"/>
          </p:nvPr>
        </p:nvSpPr>
        <p:spPr/>
        <p:txBody>
          <a:bodyPr/>
          <a:lstStyle/>
          <a:p>
            <a:fld id="{DF37153F-0147-4683-9EF5-3030ECE6CE77}" type="slidenum">
              <a:rPr lang="he-IL" smtClean="0"/>
              <a:t>12</a:t>
            </a:fld>
            <a:endParaRPr lang="he-IL"/>
          </a:p>
        </p:txBody>
      </p:sp>
    </p:spTree>
    <p:extLst>
      <p:ext uri="{BB962C8B-B14F-4D97-AF65-F5344CB8AC3E}">
        <p14:creationId xmlns:p14="http://schemas.microsoft.com/office/powerpoint/2010/main" val="1289014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https://create.kahoot.it/details/392839ed-2bde-472d-812d-e6cfbb01976e</a:t>
            </a:r>
            <a:r>
              <a:rPr lang="he-IL" dirty="0"/>
              <a:t> זה הלינק למפעיל המשחק</a:t>
            </a:r>
          </a:p>
        </p:txBody>
      </p:sp>
      <p:sp>
        <p:nvSpPr>
          <p:cNvPr id="4" name="מציין מיקום של מספר שקופית 3"/>
          <p:cNvSpPr>
            <a:spLocks noGrp="1"/>
          </p:cNvSpPr>
          <p:nvPr>
            <p:ph type="sldNum" sz="quarter" idx="10"/>
          </p:nvPr>
        </p:nvSpPr>
        <p:spPr/>
        <p:txBody>
          <a:bodyPr/>
          <a:lstStyle/>
          <a:p>
            <a:fld id="{DF37153F-0147-4683-9EF5-3030ECE6CE77}" type="slidenum">
              <a:rPr lang="he-IL" smtClean="0"/>
              <a:t>13</a:t>
            </a:fld>
            <a:endParaRPr lang="he-IL"/>
          </a:p>
        </p:txBody>
      </p:sp>
    </p:spTree>
    <p:extLst>
      <p:ext uri="{BB962C8B-B14F-4D97-AF65-F5344CB8AC3E}">
        <p14:creationId xmlns:p14="http://schemas.microsoft.com/office/powerpoint/2010/main" val="3083116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בקישור, הסרטון מכוון לעצור בדקה אחת ושלושים ושתים שניות, בשיא השאלה של הסרטון במטרה לפתוח דיון. אם אתם מציגים אותו באופן עצמאי, עצרו את הסרטון בעצמכם אחרי השאלה 'איך? </a:t>
            </a:r>
            <a:r>
              <a:rPr lang="he-IL" dirty="0" err="1"/>
              <a:t>איך</a:t>
            </a:r>
            <a:r>
              <a:rPr lang="he-IL" dirty="0"/>
              <a:t>? איך?' (1:31) את סוף הסרטון נראה בהמשך השיעור.</a:t>
            </a:r>
          </a:p>
          <a:p>
            <a:endParaRPr lang="he-IL" dirty="0"/>
          </a:p>
          <a:p>
            <a:r>
              <a:rPr lang="en-US" dirty="0"/>
              <a:t>https://www.youtube.com/v/6QNE_KCjHlE?start=8&amp;end=91</a:t>
            </a:r>
            <a:r>
              <a:rPr lang="he-IL" dirty="0"/>
              <a:t> אם נתקלתם בבעיה תוכלו להעתיק את הלינק ישירות לדפדפן</a:t>
            </a:r>
          </a:p>
        </p:txBody>
      </p:sp>
      <p:sp>
        <p:nvSpPr>
          <p:cNvPr id="4" name="מציין מיקום של מספר שקופית 3"/>
          <p:cNvSpPr>
            <a:spLocks noGrp="1"/>
          </p:cNvSpPr>
          <p:nvPr>
            <p:ph type="sldNum" sz="quarter" idx="10"/>
          </p:nvPr>
        </p:nvSpPr>
        <p:spPr/>
        <p:txBody>
          <a:bodyPr/>
          <a:lstStyle/>
          <a:p>
            <a:fld id="{DF37153F-0147-4683-9EF5-3030ECE6CE77}" type="slidenum">
              <a:rPr lang="he-IL" smtClean="0"/>
              <a:t>2</a:t>
            </a:fld>
            <a:endParaRPr lang="he-IL"/>
          </a:p>
        </p:txBody>
      </p:sp>
    </p:spTree>
    <p:extLst>
      <p:ext uri="{BB962C8B-B14F-4D97-AF65-F5344CB8AC3E}">
        <p14:creationId xmlns:p14="http://schemas.microsoft.com/office/powerpoint/2010/main" val="3011997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אפשר להנחות את התלמידים למקם את הדמויות באופן אישי במחברת ואח"כ להזמין כמה תלמידים להציג את הבחירה שלהם על הלוח ואפשר מיד להזמין תלמיד למקם את הדמויות על גבי הגרף שעל הלוח. </a:t>
            </a:r>
            <a:r>
              <a:rPr lang="he-IL" dirty="0" err="1"/>
              <a:t>הכל</a:t>
            </a:r>
            <a:r>
              <a:rPr lang="he-IL" dirty="0"/>
              <a:t> לפי ההיכרות עם אופי הכיתה והתלמידים. </a:t>
            </a:r>
          </a:p>
        </p:txBody>
      </p:sp>
      <p:sp>
        <p:nvSpPr>
          <p:cNvPr id="4" name="מציין מיקום של מספר שקופית 3"/>
          <p:cNvSpPr>
            <a:spLocks noGrp="1"/>
          </p:cNvSpPr>
          <p:nvPr>
            <p:ph type="sldNum" sz="quarter" idx="10"/>
          </p:nvPr>
        </p:nvSpPr>
        <p:spPr/>
        <p:txBody>
          <a:bodyPr/>
          <a:lstStyle/>
          <a:p>
            <a:fld id="{DF37153F-0147-4683-9EF5-3030ECE6CE77}" type="slidenum">
              <a:rPr lang="he-IL" smtClean="0"/>
              <a:t>3</a:t>
            </a:fld>
            <a:endParaRPr lang="he-IL"/>
          </a:p>
        </p:txBody>
      </p:sp>
    </p:spTree>
    <p:extLst>
      <p:ext uri="{BB962C8B-B14F-4D97-AF65-F5344CB8AC3E}">
        <p14:creationId xmlns:p14="http://schemas.microsoft.com/office/powerpoint/2010/main" val="2690836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ביחס לדברי הרמב"ם מענייו לדון בדבר האופן בו הוא מפרש את מצוות 'אהבת ישראל' לא כמצווה הנוגעת ללב ולתחושה הסובייקטיבית, אלא נוגעת ליחס מעשי כלפי הזולת: לדבר בשבחו, לא לדבר בגנותו, לחוס על ממונו ולכבדו. </a:t>
            </a:r>
          </a:p>
        </p:txBody>
      </p:sp>
      <p:sp>
        <p:nvSpPr>
          <p:cNvPr id="4" name="מציין מיקום של מספר שקופית 3"/>
          <p:cNvSpPr>
            <a:spLocks noGrp="1"/>
          </p:cNvSpPr>
          <p:nvPr>
            <p:ph type="sldNum" sz="quarter" idx="10"/>
          </p:nvPr>
        </p:nvSpPr>
        <p:spPr/>
        <p:txBody>
          <a:bodyPr/>
          <a:lstStyle/>
          <a:p>
            <a:fld id="{DF37153F-0147-4683-9EF5-3030ECE6CE77}" type="slidenum">
              <a:rPr lang="he-IL" smtClean="0"/>
              <a:t>4</a:t>
            </a:fld>
            <a:endParaRPr lang="he-IL"/>
          </a:p>
        </p:txBody>
      </p:sp>
    </p:spTree>
    <p:extLst>
      <p:ext uri="{BB962C8B-B14F-4D97-AF65-F5344CB8AC3E}">
        <p14:creationId xmlns:p14="http://schemas.microsoft.com/office/powerpoint/2010/main" val="1279708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למורה: </a:t>
            </a:r>
          </a:p>
          <a:p>
            <a:r>
              <a:rPr lang="he-IL" dirty="0"/>
              <a:t>הדימוי הוא דימוי של גוף אחד. גם אם חלק אחד מהגוף פגע בחלק אחר, לא יעלה על הדעת שהחלק הנפגע ינקום בפוגע כיוון שמדובר בגוף אחד!</a:t>
            </a:r>
          </a:p>
          <a:p>
            <a:r>
              <a:rPr lang="he-IL" dirty="0"/>
              <a:t>ניתן לתת דוגמאות של סכסוכי שכנים, או סכסוכים בין בעלי עסקים – בהם </a:t>
            </a:r>
            <a:r>
              <a:rPr lang="he-IL" dirty="0" err="1"/>
              <a:t>הנקימה</a:t>
            </a:r>
            <a:r>
              <a:rPr lang="he-IL" dirty="0"/>
              <a:t> והנטירה גרמה למעגל בלתי פוסק של פגיעה הדדית - שחרגה מתחומם הפרטי.</a:t>
            </a:r>
          </a:p>
          <a:p>
            <a:r>
              <a:rPr lang="he-IL" dirty="0"/>
              <a:t>כדאי לא להיכנס להיבטים הפוליטיים של הסוגיה.</a:t>
            </a:r>
          </a:p>
        </p:txBody>
      </p:sp>
      <p:sp>
        <p:nvSpPr>
          <p:cNvPr id="4" name="מציין מיקום של מספר שקופית 3"/>
          <p:cNvSpPr>
            <a:spLocks noGrp="1"/>
          </p:cNvSpPr>
          <p:nvPr>
            <p:ph type="sldNum" sz="quarter" idx="10"/>
          </p:nvPr>
        </p:nvSpPr>
        <p:spPr/>
        <p:txBody>
          <a:bodyPr/>
          <a:lstStyle/>
          <a:p>
            <a:fld id="{DF37153F-0147-4683-9EF5-3030ECE6CE77}" type="slidenum">
              <a:rPr lang="he-IL" smtClean="0"/>
              <a:t>5</a:t>
            </a:fld>
            <a:endParaRPr lang="he-IL"/>
          </a:p>
        </p:txBody>
      </p:sp>
    </p:spTree>
    <p:extLst>
      <p:ext uri="{BB962C8B-B14F-4D97-AF65-F5344CB8AC3E}">
        <p14:creationId xmlns:p14="http://schemas.microsoft.com/office/powerpoint/2010/main" val="1354407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כאן כדאי לאפשר שתיים שלוש דקות לחשיבה עצמאית על הדימוי. ורק לאחר מכן להיכנס למאגר הדימויים המוצע בשקפים הבאים. אם התלמידים מפגינים מספיק יצירתיות ניתן להתמקד בדימויים שלהם ולעבור בקצרה על חלק מהדימויים המוצגים לקמן – כפי מה שמדבר אליכם כמורים.</a:t>
            </a:r>
          </a:p>
          <a:p>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למשל:</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 כמו חומת אבן בה כל אבן תורמת לחוזק הבניין לפי תכונותיה ואיכותה ויש גם אזוב שצומח על החומה, אבל מייפה ומחזק אותה... כך גם בעם ישראל כל אחד תורם בדרכו לחוסן של העם ויש כל מני נספחים שאולי לא תורמים לחוסן אבל עושים אותו יותר מגוון וחי...</a:t>
            </a:r>
          </a:p>
          <a:p>
            <a:r>
              <a:rPr lang="he-IL" dirty="0"/>
              <a:t> </a:t>
            </a:r>
          </a:p>
          <a:p>
            <a:pPr marL="171450" marR="0" lvl="0" indent="-171450" algn="r" defTabSz="914400" rtl="1" eaLnBrk="1" fontAlgn="auto" latinLnBrk="0" hangingPunct="1">
              <a:lnSpc>
                <a:spcPct val="100000"/>
              </a:lnSpc>
              <a:spcBef>
                <a:spcPts val="0"/>
              </a:spcBef>
              <a:spcAft>
                <a:spcPts val="0"/>
              </a:spcAft>
              <a:buClrTx/>
              <a:buSzTx/>
              <a:buFontTx/>
              <a:buChar char="-"/>
              <a:tabLst/>
              <a:defRPr/>
            </a:pPr>
            <a:r>
              <a:rPr lang="he-IL" dirty="0" err="1"/>
              <a:t>פרקטל</a:t>
            </a:r>
            <a:r>
              <a:rPr lang="he-IL" dirty="0"/>
              <a:t> זה צורה אינסופית שמרכיבה את עצמה עד אינסוף, </a:t>
            </a:r>
            <a:r>
              <a:rPr lang="he-IL" dirty="0" err="1"/>
              <a:t>הכל</a:t>
            </a:r>
            <a:r>
              <a:rPr lang="he-IL" dirty="0"/>
              <a:t> כלול </a:t>
            </a:r>
            <a:r>
              <a:rPr lang="he-IL" dirty="0" err="1"/>
              <a:t>בהכל</a:t>
            </a:r>
            <a:r>
              <a:rPr lang="he-IL" dirty="0"/>
              <a:t> והכל יוצר יחד אחדות אחת בסופו של דבר... כך בכל פרט מישראל נשמה </a:t>
            </a:r>
            <a:r>
              <a:rPr lang="he-IL" dirty="0" err="1"/>
              <a:t>אלקית</a:t>
            </a:r>
            <a:r>
              <a:rPr lang="he-IL" dirty="0"/>
              <a:t> שכלולה בכל הנשמות המרכיבות את נשמת האומה...</a:t>
            </a:r>
          </a:p>
          <a:p>
            <a:pPr marL="171450" marR="0" lvl="0" indent="-171450" algn="r" defTabSz="914400" rtl="1" eaLnBrk="1" fontAlgn="auto" latinLnBrk="0" hangingPunct="1">
              <a:lnSpc>
                <a:spcPct val="100000"/>
              </a:lnSpc>
              <a:spcBef>
                <a:spcPts val="0"/>
              </a:spcBef>
              <a:spcAft>
                <a:spcPts val="0"/>
              </a:spcAft>
              <a:buClrTx/>
              <a:buSzTx/>
              <a:buFontTx/>
              <a:buChar char="-"/>
              <a:tabLst/>
              <a:defRPr/>
            </a:pPr>
            <a:endParaRPr lang="he-IL" dirty="0"/>
          </a:p>
          <a:p>
            <a:r>
              <a:rPr lang="he-IL" dirty="0"/>
              <a:t>- כל אחד הוא כוכב התורם את אורו המיוחד ויחד מרכיבים יקום שלם... [מהו, אם כן החלל האפל בין הכוכבים? –אולי חשכת עולם הזה שעלינו להאיר?]... כל נפש מישראל היא עולם מלא – שמש שמאירה את </a:t>
            </a:r>
            <a:r>
              <a:rPr lang="he-IL" dirty="0" err="1"/>
              <a:t>אפילת</a:t>
            </a:r>
            <a:r>
              <a:rPr lang="he-IL" dirty="0"/>
              <a:t> העולם... כמו שאמר רבי שלמה </a:t>
            </a:r>
            <a:r>
              <a:rPr lang="he-IL" dirty="0" err="1"/>
              <a:t>קליבך</a:t>
            </a:r>
            <a:r>
              <a:rPr lang="he-IL" dirty="0"/>
              <a:t> 'כל אחד הוא יהלום'.</a:t>
            </a:r>
          </a:p>
          <a:p>
            <a:endParaRPr lang="he-IL" dirty="0"/>
          </a:p>
          <a:p>
            <a:r>
              <a:rPr lang="he-IL" dirty="0"/>
              <a:t>אפשר להביא את הסיפור הבא:</a:t>
            </a:r>
          </a:p>
          <a:p>
            <a:endParaRPr lang="he-IL" dirty="0"/>
          </a:p>
          <a:p>
            <a:r>
              <a:rPr lang="he-IL" sz="1200" b="0" i="0" kern="1200" dirty="0">
                <a:solidFill>
                  <a:schemeClr val="tx1"/>
                </a:solidFill>
                <a:effectLst/>
                <a:latin typeface="+mn-lt"/>
                <a:ea typeface="+mn-ea"/>
                <a:cs typeface="+mn-cs"/>
              </a:rPr>
              <a:t>אחת התופעות המדהימות בעבודתו הציבורית של הרבי, הייתה קבלת-הקהל שנהג לקיים מדי יום ראשון בשבוע בפתח לשכתו. ביום זה היה עומד על רגליו מבוקר עד ערב ומקבל אנשים, שומע את בקשותיהם, מייעץ, מברך ומעניק לכל אחד מהם שטר כסף על מנת שיתנו לצדקה. כך קיבל מדי שבוע אלפי אנשים, נשים וילדים. </a:t>
            </a:r>
            <a:r>
              <a:rPr lang="he-IL" sz="1200" b="0" i="0" kern="1200" dirty="0" err="1">
                <a:solidFill>
                  <a:schemeClr val="tx1"/>
                </a:solidFill>
                <a:effectLst/>
                <a:latin typeface="+mn-lt"/>
                <a:ea typeface="+mn-ea"/>
                <a:cs typeface="+mn-cs"/>
              </a:rPr>
              <a:t>יהודיה</a:t>
            </a:r>
            <a:r>
              <a:rPr lang="he-IL" sz="1200" b="0" i="0" kern="1200" dirty="0">
                <a:solidFill>
                  <a:schemeClr val="tx1"/>
                </a:solidFill>
                <a:effectLst/>
                <a:latin typeface="+mn-lt"/>
                <a:ea typeface="+mn-ea"/>
                <a:cs typeface="+mn-cs"/>
              </a:rPr>
              <a:t> קשישה שלא כבשה את התפעלותה שאלה אותו פעם: 'רבי, איך אתה יכול לעמוד כל-כך הרבה שעות על רגליך?!' הרבי הביט בה בחום וחיוך רחב פשט על פניו. 'כל יהודי הוא כמו יהלום בעיניי, וכשסופרים יהלומים אין מתעייפים' השיב.</a:t>
            </a:r>
            <a:endParaRPr lang="he-IL" dirty="0"/>
          </a:p>
          <a:p>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 כמו להקת ציפורים נודדות – יש לעם ישראל מטרה – לתקן עולם במלכות שדי – וכולו פועל להשגת המטרה – מי בראש מי בקצוות כולם חלק ממערכת אחת.</a:t>
            </a:r>
          </a:p>
          <a:p>
            <a:endParaRPr lang="he-IL" dirty="0"/>
          </a:p>
          <a:p>
            <a:pPr marL="171450" marR="0" lvl="0" indent="-171450" algn="r" defTabSz="914400" rtl="1" eaLnBrk="1" fontAlgn="auto" latinLnBrk="0" hangingPunct="1">
              <a:lnSpc>
                <a:spcPct val="100000"/>
              </a:lnSpc>
              <a:spcBef>
                <a:spcPts val="0"/>
              </a:spcBef>
              <a:spcAft>
                <a:spcPts val="0"/>
              </a:spcAft>
              <a:buClrTx/>
              <a:buSzTx/>
              <a:buFontTx/>
              <a:buChar char="-"/>
              <a:tabLst/>
              <a:defRPr/>
            </a:pP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DF37153F-0147-4683-9EF5-3030ECE6CE77}" type="slidenum">
              <a:rPr lang="he-IL" smtClean="0"/>
              <a:t>6</a:t>
            </a:fld>
            <a:endParaRPr lang="he-IL"/>
          </a:p>
        </p:txBody>
      </p:sp>
    </p:spTree>
    <p:extLst>
      <p:ext uri="{BB962C8B-B14F-4D97-AF65-F5344CB8AC3E}">
        <p14:creationId xmlns:p14="http://schemas.microsoft.com/office/powerpoint/2010/main" val="2457886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שקף זה מציע העמקה במקור המפורסם של רבי נחמן מתורה רפ"ב. רבי נחמן מדגיש למצוא את הטוב גם באנשים שנראים רשעים גמורים. מציאת הטוב וההתמקדות בו מאפשרת לאותו אדם לשנות את התפיסה העצמית שלו לגבי עצמו. </a:t>
            </a:r>
          </a:p>
          <a:p>
            <a:r>
              <a:rPr lang="he-IL" dirty="0"/>
              <a:t>רבי נחמן מדגיש את המילים 'מעט טוב שבאותו המעט אינו רשע' כדי להדגיש לנו שהכלי הזה מתאים גם לסיטואציות קיצוניות בהן נראה שהסיכוי למצוא טוב הוא קלוש... אך דווקא בסיטואציות הקיצוניות הללו העין הטובה יכולה לחולל פלאים.</a:t>
            </a:r>
          </a:p>
          <a:p>
            <a:endParaRPr lang="he-IL" dirty="0"/>
          </a:p>
          <a:p>
            <a:r>
              <a:rPr lang="he-IL" dirty="0"/>
              <a:t>כמחנכים תוכלו לתת דוגמאות מעברכם החינוכי בהן השתמשתם בכלי זה כדי לעזור לתלמיד לשנות את תפיסתו העצמית.</a:t>
            </a:r>
          </a:p>
        </p:txBody>
      </p:sp>
      <p:sp>
        <p:nvSpPr>
          <p:cNvPr id="4" name="מציין מיקום של מספר שקופית 3"/>
          <p:cNvSpPr>
            <a:spLocks noGrp="1"/>
          </p:cNvSpPr>
          <p:nvPr>
            <p:ph type="sldNum" sz="quarter" idx="10"/>
          </p:nvPr>
        </p:nvSpPr>
        <p:spPr/>
        <p:txBody>
          <a:bodyPr/>
          <a:lstStyle/>
          <a:p>
            <a:fld id="{DF37153F-0147-4683-9EF5-3030ECE6CE77}" type="slidenum">
              <a:rPr lang="he-IL" smtClean="0"/>
              <a:t>7</a:t>
            </a:fld>
            <a:endParaRPr lang="he-IL"/>
          </a:p>
        </p:txBody>
      </p:sp>
    </p:spTree>
    <p:extLst>
      <p:ext uri="{BB962C8B-B14F-4D97-AF65-F5344CB8AC3E}">
        <p14:creationId xmlns:p14="http://schemas.microsoft.com/office/powerpoint/2010/main" val="2194171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 בשקף זה על התלמידים להמציא סוף לסיפור. עצרו את הסיפור אחרי הקטע 'הְסתַּכֵּל רַבִּי לֵוִי יִצְָחק כְּלַפֵּי מעְלָה וְאַמר:' תנו לתלמידים להגיד מה הם היו אומרים כלפי שמיא אילו היו במקומו של רבי לוי יצחק. בקשו מהם לענות בכנות ממקומם </a:t>
            </a:r>
            <a:r>
              <a:rPr lang="he-IL" dirty="0" err="1"/>
              <a:t>האמיתי</a:t>
            </a:r>
            <a:r>
              <a:rPr lang="he-IL" dirty="0"/>
              <a:t>.  </a:t>
            </a:r>
          </a:p>
          <a:p>
            <a:r>
              <a:rPr lang="he-IL" dirty="0"/>
              <a:t> לאחר שהעלו כמה הצעות, </a:t>
            </a:r>
            <a:r>
              <a:rPr lang="he-IL" dirty="0" err="1"/>
              <a:t>חישפו</a:t>
            </a:r>
            <a:r>
              <a:rPr lang="he-IL" dirty="0"/>
              <a:t> בפניהם את סוף הסיפור. </a:t>
            </a:r>
          </a:p>
        </p:txBody>
      </p:sp>
      <p:sp>
        <p:nvSpPr>
          <p:cNvPr id="4" name="מציין מיקום של מספר שקופית 3"/>
          <p:cNvSpPr>
            <a:spLocks noGrp="1"/>
          </p:cNvSpPr>
          <p:nvPr>
            <p:ph type="sldNum" sz="quarter" idx="10"/>
          </p:nvPr>
        </p:nvSpPr>
        <p:spPr/>
        <p:txBody>
          <a:bodyPr/>
          <a:lstStyle/>
          <a:p>
            <a:fld id="{DF37153F-0147-4683-9EF5-3030ECE6CE77}" type="slidenum">
              <a:rPr lang="he-IL" smtClean="0"/>
              <a:t>8</a:t>
            </a:fld>
            <a:endParaRPr lang="he-IL"/>
          </a:p>
        </p:txBody>
      </p:sp>
    </p:spTree>
    <p:extLst>
      <p:ext uri="{BB962C8B-B14F-4D97-AF65-F5344CB8AC3E}">
        <p14:creationId xmlns:p14="http://schemas.microsoft.com/office/powerpoint/2010/main" val="1699908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יש לצפות מדקה 1:32 ועד סוף הסרטון. ניתן לסכם בכך שמטרת השיעור הייתה להרחיב את המבט על מצוות 'אהבת ישראל' ולאפשר לתלמידים הרחבת הדעת שתביא בעזרת השם לאהבת ישראל.</a:t>
            </a:r>
          </a:p>
          <a:p>
            <a:endParaRPr lang="he-IL" dirty="0"/>
          </a:p>
          <a:p>
            <a:r>
              <a:rPr lang="he-IL" dirty="0"/>
              <a:t>בכל מקרה של בעיה ניתן להעתיק את הלינק ישירות לדפדפן שלכם: </a:t>
            </a:r>
            <a:r>
              <a:rPr lang="en-US" dirty="0"/>
              <a:t>https://www.youtube.com/v/6QNE_KCjHlE?start=91</a:t>
            </a: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DF37153F-0147-4683-9EF5-3030ECE6CE77}" type="slidenum">
              <a:rPr lang="he-IL" smtClean="0"/>
              <a:t>9</a:t>
            </a:fld>
            <a:endParaRPr lang="he-IL"/>
          </a:p>
        </p:txBody>
      </p:sp>
    </p:spTree>
    <p:extLst>
      <p:ext uri="{BB962C8B-B14F-4D97-AF65-F5344CB8AC3E}">
        <p14:creationId xmlns:p14="http://schemas.microsoft.com/office/powerpoint/2010/main" val="1333880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C48EC7-AF6A-48D3-8284-14BACBEBDD84}" type="datetimeFigureOut">
              <a:rPr lang="en-US" smtClean="0"/>
              <a:t>4/30/18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C48EC7-AF6A-48D3-8284-14BACBEBDD84}" type="datetimeFigureOut">
              <a:rPr lang="en-US" smtClean="0"/>
              <a:t>4/30/18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C48EC7-AF6A-48D3-8284-14BACBEBDD84}" type="datetimeFigureOut">
              <a:rPr lang="en-US" smtClean="0"/>
              <a:t>4/30/18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C48EC7-AF6A-48D3-8284-14BACBEBDD84}" type="datetimeFigureOut">
              <a:rPr lang="en-US" smtClean="0"/>
              <a:t>4/30/18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4/30/18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C48EC7-AF6A-48D3-8284-14BACBEBDD84}" type="datetimeFigureOut">
              <a:rPr lang="en-US" smtClean="0"/>
              <a:t>4/30/18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C48EC7-AF6A-48D3-8284-14BACBEBDD84}" type="datetimeFigureOut">
              <a:rPr lang="en-US" smtClean="0"/>
              <a:t>4/30/18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C48EC7-AF6A-48D3-8284-14BACBEBDD84}" type="datetimeFigureOut">
              <a:rPr lang="en-US" smtClean="0"/>
              <a:t>4/30/18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C48EC7-AF6A-48D3-8284-14BACBEBDD84}" type="datetimeFigureOut">
              <a:rPr lang="en-US" smtClean="0"/>
              <a:t>4/30/18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C48EC7-AF6A-48D3-8284-14BACBEBDD84}" type="datetimeFigureOut">
              <a:rPr lang="en-US" smtClean="0"/>
              <a:t>4/30/18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C48EC7-AF6A-48D3-8284-14BACBEBDD84}" type="datetimeFigureOut">
              <a:rPr lang="en-US" smtClean="0"/>
              <a:t>4/30/18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48EC7-AF6A-48D3-8284-14BACBEBDD84}" type="datetimeFigureOut">
              <a:rPr lang="en-US" smtClean="0"/>
              <a:t>4/30/18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5006620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s://create.kahoot.it/details/392839ed-2bde-472d-812d-e6cfbb01976e" TargetMode="External"/><Relationship Id="rId5"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hyperlink" Target="https://www.youtube.com/v/6QNE_KCjHlE?start=8&amp;end=91" TargetMode="External"/><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hyperlink" Target="https://www.youtube.com/v/6QNE_KCjHlE?start=91" TargetMode="External"/><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16277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86582" cy="6858000"/>
          </a:xfrm>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2579925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11" y="0"/>
            <a:ext cx="12191997" cy="6857999"/>
          </a:xfrm>
        </p:spPr>
      </p:pic>
    </p:spTree>
    <p:extLst>
      <p:ext uri="{BB962C8B-B14F-4D97-AF65-F5344CB8AC3E}">
        <p14:creationId xmlns:p14="http://schemas.microsoft.com/office/powerpoint/2010/main" val="1623327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578680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Picture 1">
            <a:hlinkClick r:id="rId4"/>
          </p:cNvPr>
          <p:cNvPicPr>
            <a:picLocks noChangeAspect="1"/>
          </p:cNvPicPr>
          <p:nvPr/>
        </p:nvPicPr>
        <p:blipFill>
          <a:blip r:embed="rId5"/>
          <a:stretch>
            <a:fillRect/>
          </a:stretch>
        </p:blipFill>
        <p:spPr>
          <a:xfrm>
            <a:off x="3547110" y="2912534"/>
            <a:ext cx="4792980" cy="2590800"/>
          </a:xfrm>
          <a:prstGeom prst="rect">
            <a:avLst/>
          </a:prstGeom>
        </p:spPr>
      </p:pic>
    </p:spTree>
    <p:extLst>
      <p:ext uri="{BB962C8B-B14F-4D97-AF65-F5344CB8AC3E}">
        <p14:creationId xmlns:p14="http://schemas.microsoft.com/office/powerpoint/2010/main" val="1100806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86585" cy="6858000"/>
          </a:xfrm>
          <a:prstGeom prst="rect">
            <a:avLst/>
          </a:prstGeom>
        </p:spPr>
      </p:pic>
      <p:pic>
        <p:nvPicPr>
          <p:cNvPr id="4" name="אהבת ישראל">
            <a:hlinkClick r:id="" action="ppaction://media"/>
            <a:extLst>
              <a:ext uri="{FF2B5EF4-FFF2-40B4-BE49-F238E27FC236}">
                <a16:creationId xmlns:a16="http://schemas.microsoft.com/office/drawing/2014/main" xmlns="" id="{985448BD-0AAA-4221-A45C-C9C83B41C1E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74648" y="2759770"/>
            <a:ext cx="6096000" cy="3429000"/>
          </a:xfrm>
          <a:prstGeom prst="rect">
            <a:avLst/>
          </a:prstGeom>
        </p:spPr>
      </p:pic>
      <p:sp>
        <p:nvSpPr>
          <p:cNvPr id="8" name="Rectangle 7">
            <a:hlinkClick r:id="rId7"/>
          </p:cNvPr>
          <p:cNvSpPr/>
          <p:nvPr/>
        </p:nvSpPr>
        <p:spPr>
          <a:xfrm>
            <a:off x="7213600" y="2201333"/>
            <a:ext cx="1657048" cy="55843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76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3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86585" cy="6858000"/>
          </a:xfrm>
          <a:prstGeom prst="rect">
            <a:avLst/>
          </a:prstGeom>
        </p:spPr>
      </p:pic>
    </p:spTree>
    <p:extLst>
      <p:ext uri="{BB962C8B-B14F-4D97-AF65-F5344CB8AC3E}">
        <p14:creationId xmlns:p14="http://schemas.microsoft.com/office/powerpoint/2010/main" val="10186015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4118572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282990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Content Placeholder 13"/>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473466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718799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490649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12192000" cy="6858000"/>
          </a:xfrm>
        </p:spPr>
      </p:pic>
      <p:pic>
        <p:nvPicPr>
          <p:cNvPr id="4" name="אהבת ישראל">
            <a:hlinkClick r:id="" action="ppaction://media"/>
            <a:extLst>
              <a:ext uri="{FF2B5EF4-FFF2-40B4-BE49-F238E27FC236}">
                <a16:creationId xmlns:a16="http://schemas.microsoft.com/office/drawing/2014/main" xmlns="" id="{E77AB803-2B1E-457A-A2C1-19ED3A5F7D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19790" y="2830432"/>
            <a:ext cx="6096000" cy="3429000"/>
          </a:xfrm>
          <a:prstGeom prst="rect">
            <a:avLst/>
          </a:prstGeom>
        </p:spPr>
      </p:pic>
      <p:sp>
        <p:nvSpPr>
          <p:cNvPr id="7" name="Rectangle 6">
            <a:hlinkClick r:id="rId7"/>
          </p:cNvPr>
          <p:cNvSpPr/>
          <p:nvPr/>
        </p:nvSpPr>
        <p:spPr>
          <a:xfrm>
            <a:off x="5267476" y="2271995"/>
            <a:ext cx="1657048" cy="55843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231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3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7234</TotalTime>
  <Words>940</Words>
  <Application>Microsoft Macintosh PowerPoint</Application>
  <PresentationFormat>Widescreen</PresentationFormat>
  <Paragraphs>53</Paragraphs>
  <Slides>13</Slides>
  <Notes>13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Calibri</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Or Yehuda Holan</dc:creator>
  <cp:lastModifiedBy>Microsoft Office User</cp:lastModifiedBy>
  <cp:revision>23</cp:revision>
  <dcterms:created xsi:type="dcterms:W3CDTF">2018-04-10T07:28:32Z</dcterms:created>
  <dcterms:modified xsi:type="dcterms:W3CDTF">2018-05-01T10:50:28Z</dcterms:modified>
</cp:coreProperties>
</file>