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320" y="1676400"/>
            <a:ext cx="3886200" cy="15240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1320" y="3203574"/>
            <a:ext cx="3886200" cy="1825625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 flipH="1">
            <a:off x="2290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 flipH="1">
            <a:off x="2290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 flipH="1">
            <a:off x="-76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10" name="Rectangle 9"/>
          <p:cNvSpPr/>
          <p:nvPr/>
        </p:nvSpPr>
        <p:spPr>
          <a:xfrm flipH="1">
            <a:off x="2307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2111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8D1E-5EA2-4D6F-B7CF-0D4C01AAA7BC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107C3B6-9A68-417B-81D6-182F39B2D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 flipH="1">
            <a:off x="1907185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H="1">
            <a:off x="-195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1540813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flipH="1">
            <a:off x="-196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685800" y="1600200"/>
            <a:ext cx="7772400" cy="4525963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8D1E-5EA2-4D6F-B7CF-0D4C01AAA7BC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C3B6-9A68-417B-81D6-182F39B2D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 flipH="1">
            <a:off x="1907185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H="1">
            <a:off x="-195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1540813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flipH="1">
            <a:off x="-196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8376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2699792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8D1E-5EA2-4D6F-B7CF-0D4C01AAA7BC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C3B6-9A68-417B-81D6-182F39B2D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Freeform 6"/>
          <p:cNvSpPr/>
          <p:nvPr/>
        </p:nvSpPr>
        <p:spPr>
          <a:xfrm flipH="1">
            <a:off x="1907185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H="1">
            <a:off x="-195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1540813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flipH="1">
            <a:off x="-196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8D1E-5EA2-4D6F-B7CF-0D4C01AAA7BC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C3B6-9A68-417B-81D6-182F39B2D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r">
              <a:defRPr sz="4000" b="0" i="0" cap="all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7" name="Freeform 6"/>
          <p:cNvSpPr/>
          <p:nvPr/>
        </p:nvSpPr>
        <p:spPr>
          <a:xfrm flipH="1">
            <a:off x="-76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 flipH="1">
            <a:off x="2290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 flipH="1">
            <a:off x="2290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2307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2111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8D1E-5EA2-4D6F-B7CF-0D4C01AAA7BC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C3B6-9A68-417B-81D6-182F39B2D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2" name="Freeform 6"/>
          <p:cNvSpPr/>
          <p:nvPr/>
        </p:nvSpPr>
        <p:spPr>
          <a:xfrm flipH="1">
            <a:off x="1907185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7"/>
          <p:cNvSpPr/>
          <p:nvPr/>
        </p:nvSpPr>
        <p:spPr>
          <a:xfrm flipH="1">
            <a:off x="-195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8"/>
          <p:cNvSpPr/>
          <p:nvPr/>
        </p:nvSpPr>
        <p:spPr>
          <a:xfrm flipH="1">
            <a:off x="1540813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9"/>
          <p:cNvSpPr/>
          <p:nvPr/>
        </p:nvSpPr>
        <p:spPr>
          <a:xfrm flipH="1">
            <a:off x="-196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700346" y="6416675"/>
            <a:ext cx="1981200" cy="365125"/>
          </a:xfrm>
        </p:spPr>
        <p:txBody>
          <a:bodyPr/>
          <a:lstStyle/>
          <a:p>
            <a:fld id="{63928D1E-5EA2-4D6F-B7CF-0D4C01AAA7BC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12160" y="6416675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9512" y="6416675"/>
            <a:ext cx="457200" cy="365125"/>
          </a:xfrm>
        </p:spPr>
        <p:txBody>
          <a:bodyPr/>
          <a:lstStyle/>
          <a:p>
            <a:fld id="{D107C3B6-9A68-417B-81D6-182F39B2D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0" name="Freeform 9"/>
          <p:cNvSpPr/>
          <p:nvPr/>
        </p:nvSpPr>
        <p:spPr>
          <a:xfrm flipH="1">
            <a:off x="-195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 flipH="1">
            <a:off x="1907185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>
          <a:xfrm flipH="1">
            <a:off x="1540813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flipH="1">
            <a:off x="-196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8D1E-5EA2-4D6F-B7CF-0D4C01AAA7BC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C3B6-9A68-417B-81D6-182F39B2D22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1705770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flipH="1">
            <a:off x="-2382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 flipH="1">
            <a:off x="1469929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796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8D1E-5EA2-4D6F-B7CF-0D4C01AAA7BC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C3B6-9A68-417B-81D6-182F39B2D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 flipH="1">
            <a:off x="-2382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 flipH="1">
            <a:off x="5858672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flipH="1">
            <a:off x="796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H="1">
            <a:off x="5718761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8D1E-5EA2-4D6F-B7CF-0D4C01AAA7BC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C3B6-9A68-417B-81D6-182F39B2D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r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 flipH="1">
            <a:off x="1705770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-2382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 flipH="1">
            <a:off x="1469929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796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8D1E-5EA2-4D6F-B7CF-0D4C01AAA7BC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C3B6-9A68-417B-81D6-182F39B2D22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 flipH="1">
            <a:off x="-195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 flipH="1">
            <a:off x="1907185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 flipH="1">
            <a:off x="1540813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-196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8D1E-5EA2-4D6F-B7CF-0D4C01AAA7BC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C3B6-9A68-417B-81D6-182F39B2D22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r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0346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 rtl="1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3928D1E-5EA2-4D6F-B7CF-0D4C01AAA7BC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216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 rtl="1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9512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 rtl="1">
              <a:defRPr sz="1100" b="1" baseline="0">
                <a:solidFill>
                  <a:srgbClr val="4D4D4D"/>
                </a:solidFill>
              </a:defRPr>
            </a:lvl1pPr>
          </a:lstStyle>
          <a:p>
            <a:fld id="{D107C3B6-9A68-417B-81D6-182F39B2D22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1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he-IL" sz="4400" b="1" dirty="0" smtClean="0"/>
              <a:t>כיצד אפשר ללמוד על תקופה ועל החברה, דרך דיונים הלכתיים?</a:t>
            </a:r>
            <a:endParaRPr lang="en-US" sz="44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75656" y="3645024"/>
            <a:ext cx="6400800" cy="1752600"/>
          </a:xfrm>
        </p:spPr>
        <p:txBody>
          <a:bodyPr>
            <a:normAutofit/>
          </a:bodyPr>
          <a:lstStyle/>
          <a:p>
            <a:pPr rtl="1"/>
            <a:r>
              <a:rPr lang="he-IL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נסו לחשוב בכל אחד </a:t>
            </a:r>
            <a:r>
              <a:rPr lang="he-IL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מהשו"תים</a:t>
            </a:r>
            <a:r>
              <a:rPr lang="he-IL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הבאים מה ניתן ללמוד דרכם על החברה </a:t>
            </a:r>
            <a:r>
              <a:rPr lang="he-IL" sz="3200" smtClean="0">
                <a:latin typeface="Aharoni" panose="02010803020104030203" pitchFamily="2" charset="-79"/>
                <a:cs typeface="Aharoni" panose="02010803020104030203" pitchFamily="2" charset="-79"/>
              </a:rPr>
              <a:t>בתקופה שלנו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1135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8285721" cy="5186818"/>
          </a:xfrm>
        </p:spPr>
      </p:pic>
    </p:spTree>
    <p:extLst>
      <p:ext uri="{BB962C8B-B14F-4D97-AF65-F5344CB8AC3E}">
        <p14:creationId xmlns:p14="http://schemas.microsoft.com/office/powerpoint/2010/main" val="259314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vigail\Documents\פלך\י אגדה\היחס לשונה\היחס לעם הארץ\שות לימודי יהדות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9048" y="332656"/>
            <a:ext cx="9433048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23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" y="188640"/>
            <a:ext cx="9012722" cy="4968552"/>
          </a:xfrm>
        </p:spPr>
      </p:pic>
    </p:spTree>
    <p:extLst>
      <p:ext uri="{BB962C8B-B14F-4D97-AF65-F5344CB8AC3E}">
        <p14:creationId xmlns:p14="http://schemas.microsoft.com/office/powerpoint/2010/main" val="52340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6632"/>
            <a:ext cx="8453422" cy="5708098"/>
          </a:xfrm>
        </p:spPr>
      </p:pic>
    </p:spTree>
    <p:extLst>
      <p:ext uri="{BB962C8B-B14F-4D97-AF65-F5344CB8AC3E}">
        <p14:creationId xmlns:p14="http://schemas.microsoft.com/office/powerpoint/2010/main" val="417572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0"/>
            <a:ext cx="9114981" cy="6327945"/>
          </a:xfrm>
        </p:spPr>
      </p:pic>
    </p:spTree>
    <p:extLst>
      <p:ext uri="{BB962C8B-B14F-4D97-AF65-F5344CB8AC3E}">
        <p14:creationId xmlns:p14="http://schemas.microsoft.com/office/powerpoint/2010/main" val="190452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_TP101859860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TM01859862[[fn=פופ עירוני]]</Template>
  <TotalTime>20</TotalTime>
  <Words>26</Words>
  <Application>Microsoft Office PowerPoint</Application>
  <PresentationFormat>‫הצגה על המסך 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1" baseType="lpstr">
      <vt:lpstr>Aharoni</vt:lpstr>
      <vt:lpstr>Arial</vt:lpstr>
      <vt:lpstr>Gill Sans MT</vt:lpstr>
      <vt:lpstr>Wingdings 3</vt:lpstr>
      <vt:lpstr>urban pop_TP101859860</vt:lpstr>
      <vt:lpstr>כיצד אפשר ללמוד על תקופה ועל החברה, דרך דיונים הלכתיים?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כיצד אפשר ללמוד על תקופה, דרך דיונים הלכתיים?</dc:title>
  <dc:creator>Avigail</dc:creator>
  <cp:lastModifiedBy>Ml</cp:lastModifiedBy>
  <cp:revision>7</cp:revision>
  <dcterms:created xsi:type="dcterms:W3CDTF">2014-12-22T10:47:17Z</dcterms:created>
  <dcterms:modified xsi:type="dcterms:W3CDTF">2015-03-22T07:31:51Z</dcterms:modified>
</cp:coreProperties>
</file>