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F0FCF2-27AC-44E5-8CF0-10AFD9FA6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9854966-BB4F-48A2-978F-47E01E88F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1606F02-4C4C-495D-9AC4-94F587FD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39B0-5917-483B-9161-2DA105FFD20E}" type="datetimeFigureOut">
              <a:rPr lang="he-IL" smtClean="0"/>
              <a:t>א'/אייר/תשפ"א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1AD0637-6A77-4238-B639-1536C108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1789B01-EE19-47C1-AB0D-64E34E1C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7E2F-DF30-44DE-B2B4-3C997D240D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420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0177993-E813-47B9-9BC5-9622A3F1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12A68DE-196D-48A7-9F2F-92666A9F1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03691B0-BA79-4815-A95D-8097054E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39B0-5917-483B-9161-2DA105FFD20E}" type="datetimeFigureOut">
              <a:rPr lang="he-IL" smtClean="0"/>
              <a:t>א'/אייר/תשפ"א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C4C60C-1080-42BE-B39C-EE3DBE34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8FB4D80-6FC5-45EB-8E1B-63BE51D2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7E2F-DF30-44DE-B2B4-3C997D240D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949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0B25632-DC2C-4B3E-8344-33C720008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A57939C-DAE9-444C-8D33-9C775D0CB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AA13D12-6FEA-4587-B01B-C3BB9A89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39B0-5917-483B-9161-2DA105FFD20E}" type="datetimeFigureOut">
              <a:rPr lang="he-IL" smtClean="0"/>
              <a:t>א'/אייר/תשפ"א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E93C070-38A2-4341-9D11-291FEE1F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24BDEB-5CCD-4992-9C6B-4BA4D6A1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7E2F-DF30-44DE-B2B4-3C997D240D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64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95AF91-3D25-4399-A0AB-57733B680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3D8B800-8EC8-4618-92CF-C08E20F75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535C1A1-D4CB-44A6-8F8E-92D2D8076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39B0-5917-483B-9161-2DA105FFD20E}" type="datetimeFigureOut">
              <a:rPr lang="he-IL" smtClean="0"/>
              <a:t>א'/אייר/תשפ"א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254FC59-9B81-471E-9E77-1B17DFC0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DDE46B6-E427-473F-8641-3D7FE8D7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7E2F-DF30-44DE-B2B4-3C997D240D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10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4CEA5F-E68D-4100-9F09-94061E92F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CDC424C-6091-4A3F-A25C-6443CE1F5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C9155DD-5494-4FFB-8069-114A2A5C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39B0-5917-483B-9161-2DA105FFD20E}" type="datetimeFigureOut">
              <a:rPr lang="he-IL" smtClean="0"/>
              <a:t>א'/אייר/תשפ"א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33D5E6-84D3-4AC3-B91B-7BD09AA0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DAFC29B-4707-4B93-BC86-CE4E9BC4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7E2F-DF30-44DE-B2B4-3C997D240D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498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644A57-4200-4954-A60D-9623EF68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9B9B128-78B3-4CCF-AC27-A7BE06A28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1D5520F-B791-4A69-89F8-26BC4EBFC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BB19CC6-C57A-4965-BC1F-B9BD92EF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39B0-5917-483B-9161-2DA105FFD20E}" type="datetimeFigureOut">
              <a:rPr lang="he-IL" smtClean="0"/>
              <a:t>א'/אייר/תשפ"א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7A340E6-B9C1-4422-9DCF-81E24026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D6BB64B-D8C9-4BFF-9996-0A31050D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7E2F-DF30-44DE-B2B4-3C997D240D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696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54C50E-11B1-4BEA-967E-15A76BDF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4DDDAA7-FCDF-45C4-9947-25B749E5E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1FEF9D2-01BD-4EDC-9E26-055749FF4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C179829-8D67-4F74-8723-9E9D50593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913B0D3-F6F1-4B6B-A854-3C74DAAA9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EC94E13-E5D3-4EBC-ADA4-E63CED47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39B0-5917-483B-9161-2DA105FFD20E}" type="datetimeFigureOut">
              <a:rPr lang="he-IL" smtClean="0"/>
              <a:t>א'/אייר/תשפ"א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3B90711-A6A5-4A08-9162-50AD30E2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CC0AE61-C1B4-4DF5-BD73-B896EDA2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7E2F-DF30-44DE-B2B4-3C997D240D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374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741859-C721-4E11-BC76-6E3E7950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857D3C7-A1FA-4910-B39E-F9C6DCA3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39B0-5917-483B-9161-2DA105FFD20E}" type="datetimeFigureOut">
              <a:rPr lang="he-IL" smtClean="0"/>
              <a:t>א'/אייר/תשפ"א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ED29179-1643-494D-87B6-DFA7F9F2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512A1E7-DC1E-427A-9319-31B6B527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7E2F-DF30-44DE-B2B4-3C997D240D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130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41745C8-C2AE-4655-A44D-9FD6CF14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39B0-5917-483B-9161-2DA105FFD20E}" type="datetimeFigureOut">
              <a:rPr lang="he-IL" smtClean="0"/>
              <a:t>א'/אייר/תשפ"א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15BB1E8-6752-4AF2-B30B-7A5E0640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282BE4E-E717-452C-A411-665817FF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7E2F-DF30-44DE-B2B4-3C997D240D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7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F1454D-A53F-44A8-833A-CEF48D29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E1785CA-4AB9-4D8B-A84F-9F761D298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FD938F8-9974-4F41-841A-7F529F3F7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F5B6099-E4AB-44AE-891F-ADC3F8CD3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39B0-5917-483B-9161-2DA105FFD20E}" type="datetimeFigureOut">
              <a:rPr lang="he-IL" smtClean="0"/>
              <a:t>א'/אייר/תשפ"א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022F133-593E-430E-9A2A-1A817929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FE05860-72A3-40B4-9D5E-6536663C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7E2F-DF30-44DE-B2B4-3C997D240D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474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94759B-5710-43A3-A59C-7C89892B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0C77E28-7439-405C-97ED-3A5D10643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1997D61-4D77-4EAA-9385-1E7C73751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13925E7-8513-4D27-96BC-B0233FCE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39B0-5917-483B-9161-2DA105FFD20E}" type="datetimeFigureOut">
              <a:rPr lang="he-IL" smtClean="0"/>
              <a:t>א'/אייר/תשפ"א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B66F1FF-55A1-400B-AB66-FEA672B4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A0E1342-EBB1-4B3B-B382-B0414B54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A7E2F-DF30-44DE-B2B4-3C997D240D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089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5F4F8F1-5368-4DD7-9BD0-F2CC81DF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AD9E46D-4238-4FCF-8E46-B9F28F47E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39CB58A-350B-4795-9048-DCD568FC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439B0-5917-483B-9161-2DA105FFD20E}" type="datetimeFigureOut">
              <a:rPr lang="he-IL" smtClean="0"/>
              <a:t>א'/אייר/תשפ"א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216ECC5-56A5-4BF3-8EB8-2E50E8788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1B64B20-E7E4-4F72-BDA7-B0B797DA5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A7E2F-DF30-44DE-B2B4-3C997D240D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951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237A45-C357-425B-BBAC-86481AD54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91D0EDC-6A6B-4274-89FC-8E179F74D7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7AD39CD-10A0-4792-8F4E-CF94842AB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900112"/>
            <a:ext cx="75533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7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D48DFD-9F36-4804-880C-C0942BD3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6C7A771-4A3A-4314-95CC-4087BEE90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388C9A6-713D-4BF5-8FEA-0D50EBB4C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87" y="681037"/>
            <a:ext cx="3622281" cy="47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52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266086-A1C4-4DAD-825C-D9F93C3D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80F2602-0C9F-4423-A2C6-6B7E4401F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D8FB362-6CCF-4CF7-BDE9-29C210D84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1404937"/>
            <a:ext cx="71056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81E2C9-21F3-4C8A-9E8E-ABD81D2B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949D2F4-A5C6-49D1-86D2-5FE359BCA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F25D03E-2A0C-40BF-8518-463863146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1081087"/>
            <a:ext cx="69627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7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FCE497-6D40-412A-AD39-61FEA8FF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3DA1B3E-BDD3-421A-8471-1E8253E81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C34AE08-5999-4E82-B8B1-169F1496B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1743075"/>
            <a:ext cx="20574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3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A31955-ABF8-4810-B58A-33C71575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A9CF3347-A920-4CDD-A98C-1814755DD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6262" y="1858169"/>
            <a:ext cx="3419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7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2C4ACA-4B91-4DCD-B223-2785DEDF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EDC2DDB6-8FCC-4889-9E22-4EDBA1D4B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7774" y="1257300"/>
            <a:ext cx="2976621" cy="377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3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24D6B2-1BC0-4143-B86C-9CFF1493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60AE8E5-3D96-4236-B160-91187C272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BDBED16-75B9-49F4-91A3-DECE1B1EF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1452562"/>
            <a:ext cx="63627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8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8B730D-3C19-46AF-B23A-90518EBB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E5E65F5-18BD-4BC7-8A99-F3B198BD4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19CD1CA-9960-4FFD-A5E8-7D002386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1323975"/>
            <a:ext cx="59150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726A494-6197-4040-8E84-8D2D96CB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07BDFCE-57B2-450B-B3EB-800810460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4D9D216-117D-4A0F-AE63-853B625B3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299" y="594805"/>
            <a:ext cx="2762939" cy="45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7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D4FADB-1AFA-452E-AFBA-AE3B3DF9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89DD4E7-D79B-401A-AEA7-51E0BDD97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2853B40-E0F9-4B3E-BCE5-6442B39E1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47" y="681036"/>
            <a:ext cx="4004887" cy="52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605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מסך רחב</PresentationFormat>
  <Paragraphs>0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 User</dc:creator>
  <cp:lastModifiedBy>User User</cp:lastModifiedBy>
  <cp:revision>4</cp:revision>
  <dcterms:created xsi:type="dcterms:W3CDTF">2021-03-04T04:33:45Z</dcterms:created>
  <dcterms:modified xsi:type="dcterms:W3CDTF">2021-04-13T17:59:08Z</dcterms:modified>
</cp:coreProperties>
</file>