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28" autoAdjust="0"/>
    <p:restoredTop sz="94660"/>
  </p:normalViewPr>
  <p:slideViewPr>
    <p:cSldViewPr>
      <p:cViewPr varScale="1">
        <p:scale>
          <a:sx n="51" d="100"/>
          <a:sy n="5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C8F65A-79D3-4F1C-9E67-2D2B1DB38585}" type="datetimeFigureOut">
              <a:rPr lang="he-IL" smtClean="0"/>
              <a:t>י"ז/טבת/תשע"ז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4DC147-560D-4DF1-8EDC-C57078989C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832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C147-560D-4DF1-8EDC-C57078989C1E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165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10C7E14-B247-4043-828E-52CD23228850}" type="datetimeFigureOut">
              <a:rPr lang="he-IL" smtClean="0"/>
              <a:t>י"ז/טבת/תשע"ז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3D8EE5-A086-498E-B13E-B09344EB0C92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7E14-B247-4043-828E-52CD23228850}" type="datetimeFigureOut">
              <a:rPr lang="he-IL" smtClean="0"/>
              <a:t>י"ז/טבת/תשע"ז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8EE5-A086-498E-B13E-B09344EB0C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7E14-B247-4043-828E-52CD23228850}" type="datetimeFigureOut">
              <a:rPr lang="he-IL" smtClean="0"/>
              <a:t>י"ז/טבת/תשע"ז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8EE5-A086-498E-B13E-B09344EB0C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0C7E14-B247-4043-828E-52CD23228850}" type="datetimeFigureOut">
              <a:rPr lang="he-IL" smtClean="0"/>
              <a:t>י"ז/טבת/תשע"ז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3D8EE5-A086-498E-B13E-B09344EB0C92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10C7E14-B247-4043-828E-52CD23228850}" type="datetimeFigureOut">
              <a:rPr lang="he-IL" smtClean="0"/>
              <a:t>י"ז/טבת/תשע"ז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3D8EE5-A086-498E-B13E-B09344EB0C92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7E14-B247-4043-828E-52CD23228850}" type="datetimeFigureOut">
              <a:rPr lang="he-IL" smtClean="0"/>
              <a:t>י"ז/טבת/תשע"ז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8EE5-A086-498E-B13E-B09344EB0C92}" type="slidenum">
              <a:rPr lang="he-IL" smtClean="0"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7E14-B247-4043-828E-52CD23228850}" type="datetimeFigureOut">
              <a:rPr lang="he-IL" smtClean="0"/>
              <a:t>י"ז/טבת/תשע"ז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8EE5-A086-498E-B13E-B09344EB0C92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0C7E14-B247-4043-828E-52CD23228850}" type="datetimeFigureOut">
              <a:rPr lang="he-IL" smtClean="0"/>
              <a:t>י"ז/טבת/תשע"ז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3D8EE5-A086-498E-B13E-B09344EB0C92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7E14-B247-4043-828E-52CD23228850}" type="datetimeFigureOut">
              <a:rPr lang="he-IL" smtClean="0"/>
              <a:t>י"ז/טבת/תשע"ז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8EE5-A086-498E-B13E-B09344EB0C9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0C7E14-B247-4043-828E-52CD23228850}" type="datetimeFigureOut">
              <a:rPr lang="he-IL" smtClean="0"/>
              <a:t>י"ז/טבת/תשע"ז</a:t>
            </a:fld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3D8EE5-A086-498E-B13E-B09344EB0C92}" type="slidenum">
              <a:rPr lang="he-IL" smtClean="0"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0C7E14-B247-4043-828E-52CD23228850}" type="datetimeFigureOut">
              <a:rPr lang="he-IL" smtClean="0"/>
              <a:t>י"ז/טבת/תשע"ז</a:t>
            </a:fld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3D8EE5-A086-498E-B13E-B09344EB0C92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0C7E14-B247-4043-828E-52CD23228850}" type="datetimeFigureOut">
              <a:rPr lang="he-IL" smtClean="0"/>
              <a:t>י"ז/טבת/תשע"ז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3D8EE5-A086-498E-B13E-B09344EB0C9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43590" y="789356"/>
            <a:ext cx="7800410" cy="1109985"/>
          </a:xfrm>
        </p:spPr>
        <p:txBody>
          <a:bodyPr>
            <a:noAutofit/>
          </a:bodyPr>
          <a:lstStyle/>
          <a:p>
            <a:r>
              <a:rPr lang="he-IL" sz="5400" dirty="0" smtClean="0"/>
              <a:t>מהו משקלה של שקית קמח?</a:t>
            </a:r>
            <a:endParaRPr lang="he-IL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91351"/>
            <a:ext cx="3048237" cy="462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2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pic>
        <p:nvPicPr>
          <p:cNvPr id="4098" name="Picture 2" descr="תוצאת תמונה עבור בננו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0" y="4437112"/>
            <a:ext cx="54841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e-IL" sz="8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וכמה בננות?</a:t>
            </a:r>
            <a:endParaRPr lang="he-IL" sz="8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5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תוצאת תמונה עבור בננו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2582513" y="2427278"/>
            <a:ext cx="39789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e-IL" sz="8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114 טון!</a:t>
            </a:r>
            <a:endParaRPr lang="he-IL" sz="8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2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3" y="-27384"/>
            <a:ext cx="9155783" cy="6858000"/>
          </a:xfrm>
        </p:spPr>
      </p:pic>
      <p:sp>
        <p:nvSpPr>
          <p:cNvPr id="6" name="מלבן 5"/>
          <p:cNvSpPr/>
          <p:nvPr/>
        </p:nvSpPr>
        <p:spPr>
          <a:xfrm>
            <a:off x="657311" y="2967335"/>
            <a:ext cx="782938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3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ואשכוליות?</a:t>
            </a:r>
            <a:endParaRPr lang="he-IL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71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6857"/>
            <a:ext cx="82486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1615907" y="430866"/>
            <a:ext cx="591219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185 טון!</a:t>
            </a:r>
            <a:endParaRPr lang="he-IL" sz="1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18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899648" cy="6097888"/>
          </a:xfrm>
        </p:spPr>
        <p:txBody>
          <a:bodyPr/>
          <a:lstStyle/>
          <a:p>
            <a:pPr marL="0" indent="0">
              <a:buNone/>
            </a:pPr>
            <a:r>
              <a:rPr lang="he-IL" sz="4400" dirty="0" smtClean="0"/>
              <a:t>"אמר רבי אבא: אין לך קץ מגולה מזה שנאמר 'ואתם הרי ישראל ענפיכם תתנו ופריכם </a:t>
            </a:r>
            <a:r>
              <a:rPr lang="he-IL" sz="4400" dirty="0" err="1" smtClean="0"/>
              <a:t>תשאו</a:t>
            </a:r>
            <a:r>
              <a:rPr lang="he-IL" sz="4400" dirty="0" smtClean="0"/>
              <a:t> לעמי ישראל כי קרבו לבוא' " </a:t>
            </a:r>
            <a:r>
              <a:rPr lang="he-IL" dirty="0" smtClean="0"/>
              <a:t>(סנהדרין דף צח ע"א)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sz="3600" b="1" dirty="0" smtClean="0"/>
              <a:t>רש"י:</a:t>
            </a:r>
          </a:p>
          <a:p>
            <a:pPr marL="0" indent="0">
              <a:buNone/>
            </a:pPr>
            <a:r>
              <a:rPr lang="he-IL" sz="3600" b="1" dirty="0" smtClean="0"/>
              <a:t>'מגולה מזה'- </a:t>
            </a:r>
            <a:r>
              <a:rPr lang="he-IL" sz="3600" dirty="0" err="1" smtClean="0"/>
              <a:t>כשתתן</a:t>
            </a:r>
            <a:r>
              <a:rPr lang="he-IL" sz="3600" dirty="0" smtClean="0"/>
              <a:t> ארץ ישראל פריה בעין יפה אז יקרב הקץ ואין לך קץ מגולה יותר" 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0539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02261" y="260648"/>
            <a:ext cx="7467600" cy="1143000"/>
          </a:xfrm>
        </p:spPr>
        <p:txBody>
          <a:bodyPr>
            <a:normAutofit/>
          </a:bodyPr>
          <a:lstStyle/>
          <a:p>
            <a:r>
              <a:rPr lang="he-IL" sz="5400" dirty="0" smtClean="0"/>
              <a:t>משקלה הוא קילו!</a:t>
            </a:r>
            <a:endParaRPr lang="he-IL" sz="5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048237" cy="462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713286" cy="1143000"/>
          </a:xfrm>
        </p:spPr>
        <p:txBody>
          <a:bodyPr>
            <a:noAutofit/>
          </a:bodyPr>
          <a:lstStyle/>
          <a:p>
            <a:r>
              <a:rPr lang="he-IL" sz="5400" dirty="0" smtClean="0"/>
              <a:t>כמה תפוחים יש בקילו?</a:t>
            </a:r>
            <a:endParaRPr lang="he-IL" sz="5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179512" y="5998042"/>
            <a:ext cx="3168871" cy="750672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בערך שבע...</a:t>
            </a:r>
            <a:endParaRPr lang="he-IL" dirty="0"/>
          </a:p>
        </p:txBody>
      </p:sp>
      <p:pic>
        <p:nvPicPr>
          <p:cNvPr id="2050" name="Picture 2" descr="File:Apple unbitt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996952"/>
            <a:ext cx="1271510" cy="13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Apple unbitt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0799"/>
            <a:ext cx="1271510" cy="13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Apple unbitt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11803"/>
            <a:ext cx="1271510" cy="13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le:Apple unbitt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53" y="3322225"/>
            <a:ext cx="1271510" cy="13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le:Apple unbitt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99" y="2323330"/>
            <a:ext cx="1271510" cy="13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le:Apple unbitt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87" y="1923724"/>
            <a:ext cx="1271510" cy="13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le:Apple unbitt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55" y="4344195"/>
            <a:ext cx="1271510" cy="13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5400600" cy="1143000"/>
          </a:xfrm>
        </p:spPr>
        <p:txBody>
          <a:bodyPr>
            <a:noAutofit/>
          </a:bodyPr>
          <a:lstStyle/>
          <a:p>
            <a:r>
              <a:rPr lang="he-IL" sz="5400" dirty="0" smtClean="0"/>
              <a:t>כמה תפוחים גדלו השנה בארץ ישראל</a:t>
            </a:r>
            <a:endParaRPr lang="he-IL" sz="5400" dirty="0"/>
          </a:p>
        </p:txBody>
      </p:sp>
      <p:sp>
        <p:nvSpPr>
          <p:cNvPr id="4" name="מלבן 3"/>
          <p:cNvSpPr/>
          <p:nvPr/>
        </p:nvSpPr>
        <p:spPr>
          <a:xfrm>
            <a:off x="755576" y="1340768"/>
            <a:ext cx="6696744" cy="6832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ctr"/>
            <a:endParaRPr lang="he-IL" sz="23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671" y="5557882"/>
            <a:ext cx="46805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ננסה לחשוב יחד....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89725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14196" y="263970"/>
            <a:ext cx="7323584" cy="792088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 smtClean="0"/>
              <a:t>רמז: </a:t>
            </a:r>
            <a:br>
              <a:rPr lang="he-IL" dirty="0" smtClean="0"/>
            </a:br>
            <a:r>
              <a:rPr lang="he-IL" dirty="0" smtClean="0"/>
              <a:t>יותר ממאה שקיות קמח....</a:t>
            </a:r>
            <a:endParaRPr lang="he-IL" dirty="0"/>
          </a:p>
        </p:txBody>
      </p:sp>
      <p:grpSp>
        <p:nvGrpSpPr>
          <p:cNvPr id="138" name="קבוצה 137"/>
          <p:cNvGrpSpPr/>
          <p:nvPr/>
        </p:nvGrpSpPr>
        <p:grpSpPr>
          <a:xfrm>
            <a:off x="159643" y="-10881"/>
            <a:ext cx="5100456" cy="6868881"/>
            <a:chOff x="159643" y="-10881"/>
            <a:chExt cx="5100456" cy="6868881"/>
          </a:xfrm>
        </p:grpSpPr>
        <p:grpSp>
          <p:nvGrpSpPr>
            <p:cNvPr id="115" name="קבוצה 114"/>
            <p:cNvGrpSpPr/>
            <p:nvPr/>
          </p:nvGrpSpPr>
          <p:grpSpPr>
            <a:xfrm>
              <a:off x="164216" y="692696"/>
              <a:ext cx="5095883" cy="5832648"/>
              <a:chOff x="155944" y="-123670"/>
              <a:chExt cx="6403766" cy="7513110"/>
            </a:xfrm>
          </p:grpSpPr>
          <p:grpSp>
            <p:nvGrpSpPr>
              <p:cNvPr id="15" name="קבוצה 14"/>
              <p:cNvGrpSpPr/>
              <p:nvPr/>
            </p:nvGrpSpPr>
            <p:grpSpPr>
              <a:xfrm>
                <a:off x="179512" y="825860"/>
                <a:ext cx="6320330" cy="949530"/>
                <a:chOff x="179512" y="825860"/>
                <a:chExt cx="6320330" cy="949530"/>
              </a:xfrm>
            </p:grpSpPr>
            <p:pic>
              <p:nvPicPr>
                <p:cNvPr id="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83525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1827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512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7729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786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9792" y="839286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623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646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6" name="קבוצה 15"/>
              <p:cNvGrpSpPr/>
              <p:nvPr/>
            </p:nvGrpSpPr>
            <p:grpSpPr>
              <a:xfrm>
                <a:off x="195886" y="6439910"/>
                <a:ext cx="6320330" cy="949530"/>
                <a:chOff x="179512" y="825860"/>
                <a:chExt cx="6320330" cy="949530"/>
              </a:xfrm>
            </p:grpSpPr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83525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1827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512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7729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786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9792" y="839286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623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646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" name="קבוצה 26"/>
              <p:cNvGrpSpPr/>
              <p:nvPr/>
            </p:nvGrpSpPr>
            <p:grpSpPr>
              <a:xfrm>
                <a:off x="155944" y="-123670"/>
                <a:ext cx="6320330" cy="949530"/>
                <a:chOff x="179512" y="825860"/>
                <a:chExt cx="6320330" cy="949530"/>
              </a:xfrm>
            </p:grpSpPr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83525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1827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512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7729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786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9792" y="839286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623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646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8" name="קבוצה 37"/>
              <p:cNvGrpSpPr/>
              <p:nvPr/>
            </p:nvGrpSpPr>
            <p:grpSpPr>
              <a:xfrm>
                <a:off x="239380" y="4611638"/>
                <a:ext cx="6320330" cy="949530"/>
                <a:chOff x="179512" y="825860"/>
                <a:chExt cx="6320330" cy="949530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83525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1827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512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7729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786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9792" y="839286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623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646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9" name="קבוצה 48"/>
              <p:cNvGrpSpPr/>
              <p:nvPr/>
            </p:nvGrpSpPr>
            <p:grpSpPr>
              <a:xfrm>
                <a:off x="213973" y="3662108"/>
                <a:ext cx="6320330" cy="949530"/>
                <a:chOff x="179512" y="825860"/>
                <a:chExt cx="6320330" cy="949530"/>
              </a:xfrm>
            </p:grpSpPr>
            <p:pic>
              <p:nvPicPr>
                <p:cNvPr id="5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83525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1827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512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7729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786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9792" y="839286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623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646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2" name="קבוצה 81"/>
              <p:cNvGrpSpPr/>
              <p:nvPr/>
            </p:nvGrpSpPr>
            <p:grpSpPr>
              <a:xfrm>
                <a:off x="176445" y="2726004"/>
                <a:ext cx="6320330" cy="949530"/>
                <a:chOff x="179512" y="825860"/>
                <a:chExt cx="6320330" cy="949530"/>
              </a:xfrm>
            </p:grpSpPr>
            <p:pic>
              <p:nvPicPr>
                <p:cNvPr id="8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83525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1827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512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7729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786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9792" y="839286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623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646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93" name="קבוצה 92"/>
              <p:cNvGrpSpPr/>
              <p:nvPr/>
            </p:nvGrpSpPr>
            <p:grpSpPr>
              <a:xfrm>
                <a:off x="207617" y="5574729"/>
                <a:ext cx="6320330" cy="949530"/>
                <a:chOff x="179512" y="825860"/>
                <a:chExt cx="6320330" cy="949530"/>
              </a:xfrm>
            </p:grpSpPr>
            <p:pic>
              <p:nvPicPr>
                <p:cNvPr id="9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83525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1827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512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7729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786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9792" y="839286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623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646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4" name="קבוצה 103"/>
              <p:cNvGrpSpPr/>
              <p:nvPr/>
            </p:nvGrpSpPr>
            <p:grpSpPr>
              <a:xfrm>
                <a:off x="191243" y="1751112"/>
                <a:ext cx="6320330" cy="949530"/>
                <a:chOff x="179512" y="825860"/>
                <a:chExt cx="6320330" cy="949530"/>
              </a:xfrm>
            </p:grpSpPr>
            <p:pic>
              <p:nvPicPr>
                <p:cNvPr id="10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58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83525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1827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512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77293" y="825860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1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7864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9792" y="839286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623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6461" y="836712"/>
                  <a:ext cx="616317" cy="936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116" name="קבוצה 115"/>
            <p:cNvGrpSpPr/>
            <p:nvPr/>
          </p:nvGrpSpPr>
          <p:grpSpPr>
            <a:xfrm>
              <a:off x="159643" y="-10881"/>
              <a:ext cx="5034062" cy="794662"/>
              <a:chOff x="179512" y="825860"/>
              <a:chExt cx="6320330" cy="949530"/>
            </a:xfrm>
          </p:grpSpPr>
          <p:pic>
            <p:nvPicPr>
              <p:cNvPr id="11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836712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8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836712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525" y="825860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1827" y="836712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1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5123" y="825860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293" y="825860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836712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839286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6231" y="836712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6461" y="836712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7" name="קבוצה 126"/>
            <p:cNvGrpSpPr/>
            <p:nvPr/>
          </p:nvGrpSpPr>
          <p:grpSpPr>
            <a:xfrm>
              <a:off x="205335" y="6381328"/>
              <a:ext cx="4988369" cy="476672"/>
              <a:chOff x="179512" y="825860"/>
              <a:chExt cx="6320330" cy="949530"/>
            </a:xfrm>
          </p:grpSpPr>
          <p:pic>
            <p:nvPicPr>
              <p:cNvPr id="12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836712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836712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525" y="825860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1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1827" y="836712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5123" y="825860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293" y="825860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836712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5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839286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6231" y="836712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7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6461" y="836712"/>
                <a:ext cx="61631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475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01428" y="620688"/>
            <a:ext cx="1187624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ויותר</a:t>
            </a:r>
            <a:br>
              <a:rPr lang="he-IL" dirty="0" smtClean="0"/>
            </a:br>
            <a:r>
              <a:rPr lang="he-IL" dirty="0" smtClean="0"/>
              <a:t> גם</a:t>
            </a:r>
            <a:br>
              <a:rPr lang="he-IL" dirty="0" smtClean="0"/>
            </a:br>
            <a:r>
              <a:rPr lang="he-IL" dirty="0" smtClean="0"/>
              <a:t> מאלף...</a:t>
            </a:r>
            <a:endParaRPr lang="he-IL" dirty="0"/>
          </a:p>
        </p:txBody>
      </p:sp>
      <p:grpSp>
        <p:nvGrpSpPr>
          <p:cNvPr id="1240" name="קבוצה 1239"/>
          <p:cNvGrpSpPr/>
          <p:nvPr/>
        </p:nvGrpSpPr>
        <p:grpSpPr>
          <a:xfrm>
            <a:off x="99813" y="43764"/>
            <a:ext cx="7768737" cy="6820274"/>
            <a:chOff x="99813" y="43764"/>
            <a:chExt cx="7768737" cy="6820274"/>
          </a:xfrm>
        </p:grpSpPr>
        <p:grpSp>
          <p:nvGrpSpPr>
            <p:cNvPr id="565" name="קבוצה 564"/>
            <p:cNvGrpSpPr/>
            <p:nvPr/>
          </p:nvGrpSpPr>
          <p:grpSpPr>
            <a:xfrm>
              <a:off x="99813" y="43764"/>
              <a:ext cx="7708907" cy="2281416"/>
              <a:chOff x="159643" y="4582622"/>
              <a:chExt cx="7708907" cy="2281416"/>
            </a:xfrm>
          </p:grpSpPr>
          <p:grpSp>
            <p:nvGrpSpPr>
              <p:cNvPr id="566" name="קבוצה 565"/>
              <p:cNvGrpSpPr/>
              <p:nvPr/>
            </p:nvGrpSpPr>
            <p:grpSpPr>
              <a:xfrm>
                <a:off x="159643" y="4584852"/>
                <a:ext cx="2578153" cy="2273147"/>
                <a:chOff x="159643" y="-10881"/>
                <a:chExt cx="5100456" cy="6868881"/>
              </a:xfrm>
            </p:grpSpPr>
            <p:grpSp>
              <p:nvGrpSpPr>
                <p:cNvPr id="791" name="קבוצה 790"/>
                <p:cNvGrpSpPr/>
                <p:nvPr/>
              </p:nvGrpSpPr>
              <p:grpSpPr>
                <a:xfrm>
                  <a:off x="164216" y="692696"/>
                  <a:ext cx="5095883" cy="5832648"/>
                  <a:chOff x="155944" y="-123670"/>
                  <a:chExt cx="6403766" cy="7513110"/>
                </a:xfrm>
              </p:grpSpPr>
              <p:grpSp>
                <p:nvGrpSpPr>
                  <p:cNvPr id="814" name="קבוצה 813"/>
                  <p:cNvGrpSpPr/>
                  <p:nvPr/>
                </p:nvGrpSpPr>
                <p:grpSpPr>
                  <a:xfrm>
                    <a:off x="179512" y="82586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9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0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0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15" name="קבוצה 814"/>
                  <p:cNvGrpSpPr/>
                  <p:nvPr/>
                </p:nvGrpSpPr>
                <p:grpSpPr>
                  <a:xfrm>
                    <a:off x="195886" y="643991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8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16" name="קבוצה 815"/>
                  <p:cNvGrpSpPr/>
                  <p:nvPr/>
                </p:nvGrpSpPr>
                <p:grpSpPr>
                  <a:xfrm>
                    <a:off x="155944" y="-12367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7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17" name="קבוצה 816"/>
                  <p:cNvGrpSpPr/>
                  <p:nvPr/>
                </p:nvGrpSpPr>
                <p:grpSpPr>
                  <a:xfrm>
                    <a:off x="239380" y="4611638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6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18" name="קבוצה 817"/>
                  <p:cNvGrpSpPr/>
                  <p:nvPr/>
                </p:nvGrpSpPr>
                <p:grpSpPr>
                  <a:xfrm>
                    <a:off x="213973" y="3662108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5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19" name="קבוצה 818"/>
                  <p:cNvGrpSpPr/>
                  <p:nvPr/>
                </p:nvGrpSpPr>
                <p:grpSpPr>
                  <a:xfrm>
                    <a:off x="176445" y="2726004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4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20" name="קבוצה 819"/>
                  <p:cNvGrpSpPr/>
                  <p:nvPr/>
                </p:nvGrpSpPr>
                <p:grpSpPr>
                  <a:xfrm>
                    <a:off x="207617" y="5574729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3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21" name="קבוצה 820"/>
                  <p:cNvGrpSpPr/>
                  <p:nvPr/>
                </p:nvGrpSpPr>
                <p:grpSpPr>
                  <a:xfrm>
                    <a:off x="191243" y="1751112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2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2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2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2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2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2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2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792" name="קבוצה 791"/>
                <p:cNvGrpSpPr/>
                <p:nvPr/>
              </p:nvGrpSpPr>
              <p:grpSpPr>
                <a:xfrm>
                  <a:off x="159643" y="-10881"/>
                  <a:ext cx="5034062" cy="794662"/>
                  <a:chOff x="179512" y="825860"/>
                  <a:chExt cx="6320330" cy="949530"/>
                </a:xfrm>
              </p:grpSpPr>
              <p:pic>
                <p:nvPicPr>
                  <p:cNvPr id="80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2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3525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1827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512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729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786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792" y="839286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623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646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793" name="קבוצה 792"/>
                <p:cNvGrpSpPr/>
                <p:nvPr/>
              </p:nvGrpSpPr>
              <p:grpSpPr>
                <a:xfrm>
                  <a:off x="205335" y="6381328"/>
                  <a:ext cx="4988369" cy="476672"/>
                  <a:chOff x="179512" y="825860"/>
                  <a:chExt cx="6320330" cy="949530"/>
                </a:xfrm>
              </p:grpSpPr>
              <p:pic>
                <p:nvPicPr>
                  <p:cNvPr id="79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2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9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9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3525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9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1827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9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512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9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729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786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792" y="839286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623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646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567" name="קבוצה 566"/>
              <p:cNvGrpSpPr/>
              <p:nvPr/>
            </p:nvGrpSpPr>
            <p:grpSpPr>
              <a:xfrm>
                <a:off x="2725020" y="4582622"/>
                <a:ext cx="2578153" cy="2273147"/>
                <a:chOff x="159643" y="-10881"/>
                <a:chExt cx="5100456" cy="6868881"/>
              </a:xfrm>
            </p:grpSpPr>
            <p:grpSp>
              <p:nvGrpSpPr>
                <p:cNvPr id="680" name="קבוצה 679"/>
                <p:cNvGrpSpPr/>
                <p:nvPr/>
              </p:nvGrpSpPr>
              <p:grpSpPr>
                <a:xfrm>
                  <a:off x="164216" y="692696"/>
                  <a:ext cx="5095883" cy="5832648"/>
                  <a:chOff x="155944" y="-123670"/>
                  <a:chExt cx="6403766" cy="7513110"/>
                </a:xfrm>
              </p:grpSpPr>
              <p:grpSp>
                <p:nvGrpSpPr>
                  <p:cNvPr id="703" name="קבוצה 702"/>
                  <p:cNvGrpSpPr/>
                  <p:nvPr/>
                </p:nvGrpSpPr>
                <p:grpSpPr>
                  <a:xfrm>
                    <a:off x="179512" y="82586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8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9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04" name="קבוצה 703"/>
                  <p:cNvGrpSpPr/>
                  <p:nvPr/>
                </p:nvGrpSpPr>
                <p:grpSpPr>
                  <a:xfrm>
                    <a:off x="195886" y="643991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7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05" name="קבוצה 704"/>
                  <p:cNvGrpSpPr/>
                  <p:nvPr/>
                </p:nvGrpSpPr>
                <p:grpSpPr>
                  <a:xfrm>
                    <a:off x="155944" y="-12367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6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06" name="קבוצה 705"/>
                  <p:cNvGrpSpPr/>
                  <p:nvPr/>
                </p:nvGrpSpPr>
                <p:grpSpPr>
                  <a:xfrm>
                    <a:off x="239380" y="4611638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5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07" name="קבוצה 706"/>
                  <p:cNvGrpSpPr/>
                  <p:nvPr/>
                </p:nvGrpSpPr>
                <p:grpSpPr>
                  <a:xfrm>
                    <a:off x="213973" y="3662108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4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08" name="קבוצה 707"/>
                  <p:cNvGrpSpPr/>
                  <p:nvPr/>
                </p:nvGrpSpPr>
                <p:grpSpPr>
                  <a:xfrm>
                    <a:off x="176445" y="2726004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3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09" name="קבוצה 708"/>
                  <p:cNvGrpSpPr/>
                  <p:nvPr/>
                </p:nvGrpSpPr>
                <p:grpSpPr>
                  <a:xfrm>
                    <a:off x="207617" y="5574729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2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10" name="קבוצה 709"/>
                  <p:cNvGrpSpPr/>
                  <p:nvPr/>
                </p:nvGrpSpPr>
                <p:grpSpPr>
                  <a:xfrm>
                    <a:off x="191243" y="1751112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1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681" name="קבוצה 680"/>
                <p:cNvGrpSpPr/>
                <p:nvPr/>
              </p:nvGrpSpPr>
              <p:grpSpPr>
                <a:xfrm>
                  <a:off x="159643" y="-10881"/>
                  <a:ext cx="5034062" cy="794662"/>
                  <a:chOff x="179512" y="825860"/>
                  <a:chExt cx="6320330" cy="949530"/>
                </a:xfrm>
              </p:grpSpPr>
              <p:pic>
                <p:nvPicPr>
                  <p:cNvPr id="69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2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3525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1827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512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729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786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0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792" y="839286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0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623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0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646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682" name="קבוצה 681"/>
                <p:cNvGrpSpPr/>
                <p:nvPr/>
              </p:nvGrpSpPr>
              <p:grpSpPr>
                <a:xfrm>
                  <a:off x="205335" y="6381328"/>
                  <a:ext cx="4988369" cy="476672"/>
                  <a:chOff x="179512" y="825860"/>
                  <a:chExt cx="6320330" cy="949530"/>
                </a:xfrm>
              </p:grpSpPr>
              <p:pic>
                <p:nvPicPr>
                  <p:cNvPr id="68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2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8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8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3525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8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1827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8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512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8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729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8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786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792" y="839286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623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646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568" name="קבוצה 567"/>
              <p:cNvGrpSpPr/>
              <p:nvPr/>
            </p:nvGrpSpPr>
            <p:grpSpPr>
              <a:xfrm>
                <a:off x="5290397" y="4590891"/>
                <a:ext cx="2578153" cy="2273147"/>
                <a:chOff x="159643" y="-10881"/>
                <a:chExt cx="5100456" cy="6868881"/>
              </a:xfrm>
            </p:grpSpPr>
            <p:grpSp>
              <p:nvGrpSpPr>
                <p:cNvPr id="569" name="קבוצה 568"/>
                <p:cNvGrpSpPr/>
                <p:nvPr/>
              </p:nvGrpSpPr>
              <p:grpSpPr>
                <a:xfrm>
                  <a:off x="164216" y="692696"/>
                  <a:ext cx="5095883" cy="5832648"/>
                  <a:chOff x="155944" y="-123670"/>
                  <a:chExt cx="6403766" cy="7513110"/>
                </a:xfrm>
              </p:grpSpPr>
              <p:grpSp>
                <p:nvGrpSpPr>
                  <p:cNvPr id="592" name="קבוצה 591"/>
                  <p:cNvGrpSpPr/>
                  <p:nvPr/>
                </p:nvGrpSpPr>
                <p:grpSpPr>
                  <a:xfrm>
                    <a:off x="179512" y="82586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67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7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7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7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7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7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7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7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7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7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593" name="קבוצה 592"/>
                  <p:cNvGrpSpPr/>
                  <p:nvPr/>
                </p:nvGrpSpPr>
                <p:grpSpPr>
                  <a:xfrm>
                    <a:off x="195886" y="643991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66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6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6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6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6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6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6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6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6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6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594" name="קבוצה 593"/>
                  <p:cNvGrpSpPr/>
                  <p:nvPr/>
                </p:nvGrpSpPr>
                <p:grpSpPr>
                  <a:xfrm>
                    <a:off x="155944" y="-12367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65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5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5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5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5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5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5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5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5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5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595" name="קבוצה 594"/>
                  <p:cNvGrpSpPr/>
                  <p:nvPr/>
                </p:nvGrpSpPr>
                <p:grpSpPr>
                  <a:xfrm>
                    <a:off x="239380" y="4611638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64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4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4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4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4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4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4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4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4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4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596" name="קבוצה 595"/>
                  <p:cNvGrpSpPr/>
                  <p:nvPr/>
                </p:nvGrpSpPr>
                <p:grpSpPr>
                  <a:xfrm>
                    <a:off x="213973" y="3662108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63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3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3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3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3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3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3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3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3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3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597" name="קבוצה 596"/>
                  <p:cNvGrpSpPr/>
                  <p:nvPr/>
                </p:nvGrpSpPr>
                <p:grpSpPr>
                  <a:xfrm>
                    <a:off x="176445" y="2726004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62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2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2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2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2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2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2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2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2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598" name="קבוצה 597"/>
                  <p:cNvGrpSpPr/>
                  <p:nvPr/>
                </p:nvGrpSpPr>
                <p:grpSpPr>
                  <a:xfrm>
                    <a:off x="207617" y="5574729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61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1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1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1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1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1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1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1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1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1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599" name="קבוצה 598"/>
                  <p:cNvGrpSpPr/>
                  <p:nvPr/>
                </p:nvGrpSpPr>
                <p:grpSpPr>
                  <a:xfrm>
                    <a:off x="191243" y="1751112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60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0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0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0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0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0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0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0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0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60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570" name="קבוצה 569"/>
                <p:cNvGrpSpPr/>
                <p:nvPr/>
              </p:nvGrpSpPr>
              <p:grpSpPr>
                <a:xfrm>
                  <a:off x="159643" y="-10881"/>
                  <a:ext cx="5034062" cy="794662"/>
                  <a:chOff x="179512" y="825860"/>
                  <a:chExt cx="6320330" cy="949530"/>
                </a:xfrm>
              </p:grpSpPr>
              <p:pic>
                <p:nvPicPr>
                  <p:cNvPr id="58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2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8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8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3525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8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1827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8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512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8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729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8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786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8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792" y="839286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9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623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9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646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571" name="קבוצה 570"/>
                <p:cNvGrpSpPr/>
                <p:nvPr/>
              </p:nvGrpSpPr>
              <p:grpSpPr>
                <a:xfrm>
                  <a:off x="205335" y="6381328"/>
                  <a:ext cx="4988369" cy="476672"/>
                  <a:chOff x="179512" y="825860"/>
                  <a:chExt cx="6320330" cy="949530"/>
                </a:xfrm>
              </p:grpSpPr>
              <p:pic>
                <p:nvPicPr>
                  <p:cNvPr id="57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2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7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7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3525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7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1827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7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512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7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729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7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786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7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792" y="839286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8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623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8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646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  <p:grpSp>
          <p:nvGrpSpPr>
            <p:cNvPr id="1239" name="קבוצה 1238"/>
            <p:cNvGrpSpPr/>
            <p:nvPr/>
          </p:nvGrpSpPr>
          <p:grpSpPr>
            <a:xfrm>
              <a:off x="126082" y="2313193"/>
              <a:ext cx="7742468" cy="4550845"/>
              <a:chOff x="126082" y="2313193"/>
              <a:chExt cx="7742468" cy="4550845"/>
            </a:xfrm>
          </p:grpSpPr>
          <p:grpSp>
            <p:nvGrpSpPr>
              <p:cNvPr id="564" name="קבוצה 563"/>
              <p:cNvGrpSpPr/>
              <p:nvPr/>
            </p:nvGrpSpPr>
            <p:grpSpPr>
              <a:xfrm>
                <a:off x="159643" y="4582622"/>
                <a:ext cx="7708907" cy="2281416"/>
                <a:chOff x="159643" y="4582622"/>
                <a:chExt cx="7708907" cy="2281416"/>
              </a:xfrm>
            </p:grpSpPr>
            <p:grpSp>
              <p:nvGrpSpPr>
                <p:cNvPr id="4" name="קבוצה 3"/>
                <p:cNvGrpSpPr/>
                <p:nvPr/>
              </p:nvGrpSpPr>
              <p:grpSpPr>
                <a:xfrm>
                  <a:off x="159643" y="4584852"/>
                  <a:ext cx="2578153" cy="2273147"/>
                  <a:chOff x="159643" y="-10881"/>
                  <a:chExt cx="5100456" cy="6868881"/>
                </a:xfrm>
              </p:grpSpPr>
              <p:grpSp>
                <p:nvGrpSpPr>
                  <p:cNvPr id="5" name="קבוצה 4"/>
                  <p:cNvGrpSpPr/>
                  <p:nvPr/>
                </p:nvGrpSpPr>
                <p:grpSpPr>
                  <a:xfrm>
                    <a:off x="164216" y="692696"/>
                    <a:ext cx="5095883" cy="5832648"/>
                    <a:chOff x="155944" y="-123670"/>
                    <a:chExt cx="6403766" cy="7513110"/>
                  </a:xfrm>
                </p:grpSpPr>
                <p:grpSp>
                  <p:nvGrpSpPr>
                    <p:cNvPr id="28" name="קבוצה 27"/>
                    <p:cNvGrpSpPr/>
                    <p:nvPr/>
                  </p:nvGrpSpPr>
                  <p:grpSpPr>
                    <a:xfrm>
                      <a:off x="179512" y="82586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0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29" name="קבוצה 28"/>
                    <p:cNvGrpSpPr/>
                    <p:nvPr/>
                  </p:nvGrpSpPr>
                  <p:grpSpPr>
                    <a:xfrm>
                      <a:off x="195886" y="643991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9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0" name="קבוצה 29"/>
                    <p:cNvGrpSpPr/>
                    <p:nvPr/>
                  </p:nvGrpSpPr>
                  <p:grpSpPr>
                    <a:xfrm>
                      <a:off x="155944" y="-12367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8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1" name="קבוצה 30"/>
                    <p:cNvGrpSpPr/>
                    <p:nvPr/>
                  </p:nvGrpSpPr>
                  <p:grpSpPr>
                    <a:xfrm>
                      <a:off x="239380" y="461163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7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2" name="קבוצה 31"/>
                    <p:cNvGrpSpPr/>
                    <p:nvPr/>
                  </p:nvGrpSpPr>
                  <p:grpSpPr>
                    <a:xfrm>
                      <a:off x="213973" y="366210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6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3" name="קבוצה 32"/>
                    <p:cNvGrpSpPr/>
                    <p:nvPr/>
                  </p:nvGrpSpPr>
                  <p:grpSpPr>
                    <a:xfrm>
                      <a:off x="176445" y="2726004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4" name="קבוצה 33"/>
                    <p:cNvGrpSpPr/>
                    <p:nvPr/>
                  </p:nvGrpSpPr>
                  <p:grpSpPr>
                    <a:xfrm>
                      <a:off x="207617" y="5574729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4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5" name="קבוצה 34"/>
                    <p:cNvGrpSpPr/>
                    <p:nvPr/>
                  </p:nvGrpSpPr>
                  <p:grpSpPr>
                    <a:xfrm>
                      <a:off x="191243" y="1751112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3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grpSp>
                <p:nvGrpSpPr>
                  <p:cNvPr id="6" name="קבוצה 5"/>
                  <p:cNvGrpSpPr/>
                  <p:nvPr/>
                </p:nvGrpSpPr>
                <p:grpSpPr>
                  <a:xfrm>
                    <a:off x="159643" y="-10881"/>
                    <a:ext cx="5034062" cy="794662"/>
                    <a:chOff x="179512" y="825860"/>
                    <a:chExt cx="6320330" cy="949530"/>
                  </a:xfrm>
                </p:grpSpPr>
                <p:pic>
                  <p:nvPicPr>
                    <p:cNvPr id="1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" name="קבוצה 6"/>
                  <p:cNvGrpSpPr/>
                  <p:nvPr/>
                </p:nvGrpSpPr>
                <p:grpSpPr>
                  <a:xfrm>
                    <a:off x="205335" y="6381328"/>
                    <a:ext cx="4988369" cy="476672"/>
                    <a:chOff x="179512" y="825860"/>
                    <a:chExt cx="6320330" cy="949530"/>
                  </a:xfrm>
                </p:grpSpPr>
                <p:pic>
                  <p:nvPicPr>
                    <p:cNvPr id="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116" name="קבוצה 115"/>
                <p:cNvGrpSpPr/>
                <p:nvPr/>
              </p:nvGrpSpPr>
              <p:grpSpPr>
                <a:xfrm>
                  <a:off x="2725020" y="4582622"/>
                  <a:ext cx="2578153" cy="2273147"/>
                  <a:chOff x="159643" y="-10881"/>
                  <a:chExt cx="5100456" cy="6868881"/>
                </a:xfrm>
              </p:grpSpPr>
              <p:grpSp>
                <p:nvGrpSpPr>
                  <p:cNvPr id="117" name="קבוצה 116"/>
                  <p:cNvGrpSpPr/>
                  <p:nvPr/>
                </p:nvGrpSpPr>
                <p:grpSpPr>
                  <a:xfrm>
                    <a:off x="164216" y="692696"/>
                    <a:ext cx="5095883" cy="5832648"/>
                    <a:chOff x="155944" y="-123670"/>
                    <a:chExt cx="6403766" cy="7513110"/>
                  </a:xfrm>
                </p:grpSpPr>
                <p:grpSp>
                  <p:nvGrpSpPr>
                    <p:cNvPr id="140" name="קבוצה 139"/>
                    <p:cNvGrpSpPr/>
                    <p:nvPr/>
                  </p:nvGrpSpPr>
                  <p:grpSpPr>
                    <a:xfrm>
                      <a:off x="179512" y="82586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21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41" name="קבוצה 140"/>
                    <p:cNvGrpSpPr/>
                    <p:nvPr/>
                  </p:nvGrpSpPr>
                  <p:grpSpPr>
                    <a:xfrm>
                      <a:off x="195886" y="643991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2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42" name="קבוצה 141"/>
                    <p:cNvGrpSpPr/>
                    <p:nvPr/>
                  </p:nvGrpSpPr>
                  <p:grpSpPr>
                    <a:xfrm>
                      <a:off x="155944" y="-12367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9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43" name="קבוצה 142"/>
                    <p:cNvGrpSpPr/>
                    <p:nvPr/>
                  </p:nvGrpSpPr>
                  <p:grpSpPr>
                    <a:xfrm>
                      <a:off x="239380" y="461163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8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44" name="קבוצה 143"/>
                    <p:cNvGrpSpPr/>
                    <p:nvPr/>
                  </p:nvGrpSpPr>
                  <p:grpSpPr>
                    <a:xfrm>
                      <a:off x="213973" y="366210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7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45" name="קבוצה 144"/>
                    <p:cNvGrpSpPr/>
                    <p:nvPr/>
                  </p:nvGrpSpPr>
                  <p:grpSpPr>
                    <a:xfrm>
                      <a:off x="176445" y="2726004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6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46" name="קבוצה 145"/>
                    <p:cNvGrpSpPr/>
                    <p:nvPr/>
                  </p:nvGrpSpPr>
                  <p:grpSpPr>
                    <a:xfrm>
                      <a:off x="207617" y="5574729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5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47" name="קבוצה 146"/>
                    <p:cNvGrpSpPr/>
                    <p:nvPr/>
                  </p:nvGrpSpPr>
                  <p:grpSpPr>
                    <a:xfrm>
                      <a:off x="191243" y="1751112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4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4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grpSp>
                <p:nvGrpSpPr>
                  <p:cNvPr id="118" name="קבוצה 117"/>
                  <p:cNvGrpSpPr/>
                  <p:nvPr/>
                </p:nvGrpSpPr>
                <p:grpSpPr>
                  <a:xfrm>
                    <a:off x="159643" y="-10881"/>
                    <a:ext cx="5034062" cy="794662"/>
                    <a:chOff x="179512" y="825860"/>
                    <a:chExt cx="6320330" cy="949530"/>
                  </a:xfrm>
                </p:grpSpPr>
                <p:pic>
                  <p:nvPicPr>
                    <p:cNvPr id="13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19" name="קבוצה 118"/>
                  <p:cNvGrpSpPr/>
                  <p:nvPr/>
                </p:nvGrpSpPr>
                <p:grpSpPr>
                  <a:xfrm>
                    <a:off x="205335" y="6381328"/>
                    <a:ext cx="4988369" cy="476672"/>
                    <a:chOff x="179512" y="825860"/>
                    <a:chExt cx="6320330" cy="949530"/>
                  </a:xfrm>
                </p:grpSpPr>
                <p:pic>
                  <p:nvPicPr>
                    <p:cNvPr id="12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452" name="קבוצה 451"/>
                <p:cNvGrpSpPr/>
                <p:nvPr/>
              </p:nvGrpSpPr>
              <p:grpSpPr>
                <a:xfrm>
                  <a:off x="5290397" y="4590891"/>
                  <a:ext cx="2578153" cy="2273147"/>
                  <a:chOff x="159643" y="-10881"/>
                  <a:chExt cx="5100456" cy="6868881"/>
                </a:xfrm>
              </p:grpSpPr>
              <p:grpSp>
                <p:nvGrpSpPr>
                  <p:cNvPr id="453" name="קבוצה 452"/>
                  <p:cNvGrpSpPr/>
                  <p:nvPr/>
                </p:nvGrpSpPr>
                <p:grpSpPr>
                  <a:xfrm>
                    <a:off x="164216" y="692696"/>
                    <a:ext cx="5095883" cy="5832648"/>
                    <a:chOff x="155944" y="-123670"/>
                    <a:chExt cx="6403766" cy="7513110"/>
                  </a:xfrm>
                </p:grpSpPr>
                <p:grpSp>
                  <p:nvGrpSpPr>
                    <p:cNvPr id="476" name="קבוצה 475"/>
                    <p:cNvGrpSpPr/>
                    <p:nvPr/>
                  </p:nvGrpSpPr>
                  <p:grpSpPr>
                    <a:xfrm>
                      <a:off x="179512" y="82586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5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77" name="קבוצה 476"/>
                    <p:cNvGrpSpPr/>
                    <p:nvPr/>
                  </p:nvGrpSpPr>
                  <p:grpSpPr>
                    <a:xfrm>
                      <a:off x="195886" y="643991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4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78" name="קבוצה 477"/>
                    <p:cNvGrpSpPr/>
                    <p:nvPr/>
                  </p:nvGrpSpPr>
                  <p:grpSpPr>
                    <a:xfrm>
                      <a:off x="155944" y="-12367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3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79" name="קבוצה 478"/>
                    <p:cNvGrpSpPr/>
                    <p:nvPr/>
                  </p:nvGrpSpPr>
                  <p:grpSpPr>
                    <a:xfrm>
                      <a:off x="239380" y="461163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2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80" name="קבוצה 479"/>
                    <p:cNvGrpSpPr/>
                    <p:nvPr/>
                  </p:nvGrpSpPr>
                  <p:grpSpPr>
                    <a:xfrm>
                      <a:off x="213973" y="366210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1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81" name="קבוצה 480"/>
                    <p:cNvGrpSpPr/>
                    <p:nvPr/>
                  </p:nvGrpSpPr>
                  <p:grpSpPr>
                    <a:xfrm>
                      <a:off x="176445" y="2726004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0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82" name="קבוצה 481"/>
                    <p:cNvGrpSpPr/>
                    <p:nvPr/>
                  </p:nvGrpSpPr>
                  <p:grpSpPr>
                    <a:xfrm>
                      <a:off x="207617" y="5574729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49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83" name="קבוצה 482"/>
                    <p:cNvGrpSpPr/>
                    <p:nvPr/>
                  </p:nvGrpSpPr>
                  <p:grpSpPr>
                    <a:xfrm>
                      <a:off x="191243" y="1751112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48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8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8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8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8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8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grpSp>
                <p:nvGrpSpPr>
                  <p:cNvPr id="454" name="קבוצה 453"/>
                  <p:cNvGrpSpPr/>
                  <p:nvPr/>
                </p:nvGrpSpPr>
                <p:grpSpPr>
                  <a:xfrm>
                    <a:off x="159643" y="-10881"/>
                    <a:ext cx="5034062" cy="794662"/>
                    <a:chOff x="179512" y="825860"/>
                    <a:chExt cx="6320330" cy="949530"/>
                  </a:xfrm>
                </p:grpSpPr>
                <p:pic>
                  <p:nvPicPr>
                    <p:cNvPr id="46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455" name="קבוצה 454"/>
                  <p:cNvGrpSpPr/>
                  <p:nvPr/>
                </p:nvGrpSpPr>
                <p:grpSpPr>
                  <a:xfrm>
                    <a:off x="205335" y="6381328"/>
                    <a:ext cx="4988369" cy="476672"/>
                    <a:chOff x="179512" y="825860"/>
                    <a:chExt cx="6320330" cy="949530"/>
                  </a:xfrm>
                </p:grpSpPr>
                <p:pic>
                  <p:nvPicPr>
                    <p:cNvPr id="45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5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5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5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</p:grpSp>
          <p:grpSp>
            <p:nvGrpSpPr>
              <p:cNvPr id="902" name="קבוצה 901"/>
              <p:cNvGrpSpPr/>
              <p:nvPr/>
            </p:nvGrpSpPr>
            <p:grpSpPr>
              <a:xfrm>
                <a:off x="126082" y="2313193"/>
                <a:ext cx="7708907" cy="2281416"/>
                <a:chOff x="159643" y="4582622"/>
                <a:chExt cx="7708907" cy="2281416"/>
              </a:xfrm>
            </p:grpSpPr>
            <p:grpSp>
              <p:nvGrpSpPr>
                <p:cNvPr id="903" name="קבוצה 902"/>
                <p:cNvGrpSpPr/>
                <p:nvPr/>
              </p:nvGrpSpPr>
              <p:grpSpPr>
                <a:xfrm>
                  <a:off x="159643" y="4584852"/>
                  <a:ext cx="2578153" cy="2273147"/>
                  <a:chOff x="159643" y="-10881"/>
                  <a:chExt cx="5100456" cy="6868881"/>
                </a:xfrm>
              </p:grpSpPr>
              <p:grpSp>
                <p:nvGrpSpPr>
                  <p:cNvPr id="1128" name="קבוצה 1127"/>
                  <p:cNvGrpSpPr/>
                  <p:nvPr/>
                </p:nvGrpSpPr>
                <p:grpSpPr>
                  <a:xfrm>
                    <a:off x="164216" y="692696"/>
                    <a:ext cx="5095883" cy="5832648"/>
                    <a:chOff x="155944" y="-123670"/>
                    <a:chExt cx="6403766" cy="7513110"/>
                  </a:xfrm>
                </p:grpSpPr>
                <p:grpSp>
                  <p:nvGrpSpPr>
                    <p:cNvPr id="1151" name="קבוצה 1150"/>
                    <p:cNvGrpSpPr/>
                    <p:nvPr/>
                  </p:nvGrpSpPr>
                  <p:grpSpPr>
                    <a:xfrm>
                      <a:off x="179512" y="82586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22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3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3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3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3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3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3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3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3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3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152" name="קבוצה 1151"/>
                    <p:cNvGrpSpPr/>
                    <p:nvPr/>
                  </p:nvGrpSpPr>
                  <p:grpSpPr>
                    <a:xfrm>
                      <a:off x="195886" y="643991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21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2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2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2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2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2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2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2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2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2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153" name="קבוצה 1152"/>
                    <p:cNvGrpSpPr/>
                    <p:nvPr/>
                  </p:nvGrpSpPr>
                  <p:grpSpPr>
                    <a:xfrm>
                      <a:off x="155944" y="-12367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20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1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1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1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1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1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1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1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1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1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154" name="קבוצה 1153"/>
                    <p:cNvGrpSpPr/>
                    <p:nvPr/>
                  </p:nvGrpSpPr>
                  <p:grpSpPr>
                    <a:xfrm>
                      <a:off x="239380" y="461163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19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0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0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0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0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0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0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0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0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155" name="קבוצה 1154"/>
                    <p:cNvGrpSpPr/>
                    <p:nvPr/>
                  </p:nvGrpSpPr>
                  <p:grpSpPr>
                    <a:xfrm>
                      <a:off x="213973" y="366210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18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9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9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9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9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9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9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9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9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9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156" name="קבוצה 1155"/>
                    <p:cNvGrpSpPr/>
                    <p:nvPr/>
                  </p:nvGrpSpPr>
                  <p:grpSpPr>
                    <a:xfrm>
                      <a:off x="176445" y="2726004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17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8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8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8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8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8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8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8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8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8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157" name="קבוצה 1156"/>
                    <p:cNvGrpSpPr/>
                    <p:nvPr/>
                  </p:nvGrpSpPr>
                  <p:grpSpPr>
                    <a:xfrm>
                      <a:off x="207617" y="5574729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16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7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7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7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7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7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7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7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7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7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158" name="קבוצה 1157"/>
                    <p:cNvGrpSpPr/>
                    <p:nvPr/>
                  </p:nvGrpSpPr>
                  <p:grpSpPr>
                    <a:xfrm>
                      <a:off x="191243" y="1751112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15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6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6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6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6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6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6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6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6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6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grpSp>
                <p:nvGrpSpPr>
                  <p:cNvPr id="1129" name="קבוצה 1128"/>
                  <p:cNvGrpSpPr/>
                  <p:nvPr/>
                </p:nvGrpSpPr>
                <p:grpSpPr>
                  <a:xfrm>
                    <a:off x="159643" y="-10881"/>
                    <a:ext cx="5034062" cy="794662"/>
                    <a:chOff x="179512" y="825860"/>
                    <a:chExt cx="6320330" cy="949530"/>
                  </a:xfrm>
                </p:grpSpPr>
                <p:pic>
                  <p:nvPicPr>
                    <p:cNvPr id="114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4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4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4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4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4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4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4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4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5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130" name="קבוצה 1129"/>
                  <p:cNvGrpSpPr/>
                  <p:nvPr/>
                </p:nvGrpSpPr>
                <p:grpSpPr>
                  <a:xfrm>
                    <a:off x="205335" y="6381328"/>
                    <a:ext cx="4988369" cy="476672"/>
                    <a:chOff x="179512" y="825860"/>
                    <a:chExt cx="6320330" cy="949530"/>
                  </a:xfrm>
                </p:grpSpPr>
                <p:pic>
                  <p:nvPicPr>
                    <p:cNvPr id="113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3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3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3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3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3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3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3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3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14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904" name="קבוצה 903"/>
                <p:cNvGrpSpPr/>
                <p:nvPr/>
              </p:nvGrpSpPr>
              <p:grpSpPr>
                <a:xfrm>
                  <a:off x="2725020" y="4582622"/>
                  <a:ext cx="2578153" cy="2273147"/>
                  <a:chOff x="159643" y="-10881"/>
                  <a:chExt cx="5100456" cy="6868881"/>
                </a:xfrm>
              </p:grpSpPr>
              <p:grpSp>
                <p:nvGrpSpPr>
                  <p:cNvPr id="1017" name="קבוצה 1016"/>
                  <p:cNvGrpSpPr/>
                  <p:nvPr/>
                </p:nvGrpSpPr>
                <p:grpSpPr>
                  <a:xfrm>
                    <a:off x="164216" y="692696"/>
                    <a:ext cx="5095883" cy="5832648"/>
                    <a:chOff x="155944" y="-123670"/>
                    <a:chExt cx="6403766" cy="7513110"/>
                  </a:xfrm>
                </p:grpSpPr>
                <p:grpSp>
                  <p:nvGrpSpPr>
                    <p:cNvPr id="1040" name="קבוצה 1039"/>
                    <p:cNvGrpSpPr/>
                    <p:nvPr/>
                  </p:nvGrpSpPr>
                  <p:grpSpPr>
                    <a:xfrm>
                      <a:off x="179512" y="82586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11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1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2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2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2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2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2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2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2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2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041" name="קבוצה 1040"/>
                    <p:cNvGrpSpPr/>
                    <p:nvPr/>
                  </p:nvGrpSpPr>
                  <p:grpSpPr>
                    <a:xfrm>
                      <a:off x="195886" y="643991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1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0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1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1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1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1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1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1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1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1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042" name="קבוצה 1041"/>
                    <p:cNvGrpSpPr/>
                    <p:nvPr/>
                  </p:nvGrpSpPr>
                  <p:grpSpPr>
                    <a:xfrm>
                      <a:off x="155944" y="-12367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09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9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0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0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0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0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0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0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0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0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043" name="קבוצה 1042"/>
                    <p:cNvGrpSpPr/>
                    <p:nvPr/>
                  </p:nvGrpSpPr>
                  <p:grpSpPr>
                    <a:xfrm>
                      <a:off x="239380" y="461163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08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8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9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9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9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9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9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9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9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9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044" name="קבוצה 1043"/>
                    <p:cNvGrpSpPr/>
                    <p:nvPr/>
                  </p:nvGrpSpPr>
                  <p:grpSpPr>
                    <a:xfrm>
                      <a:off x="213973" y="366210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07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7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8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8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8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8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8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8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8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8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045" name="קבוצה 1044"/>
                    <p:cNvGrpSpPr/>
                    <p:nvPr/>
                  </p:nvGrpSpPr>
                  <p:grpSpPr>
                    <a:xfrm>
                      <a:off x="176445" y="2726004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06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6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7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7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7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7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7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7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7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7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046" name="קבוצה 1045"/>
                    <p:cNvGrpSpPr/>
                    <p:nvPr/>
                  </p:nvGrpSpPr>
                  <p:grpSpPr>
                    <a:xfrm>
                      <a:off x="207617" y="5574729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05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6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6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6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6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6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6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6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6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047" name="קבוצה 1046"/>
                    <p:cNvGrpSpPr/>
                    <p:nvPr/>
                  </p:nvGrpSpPr>
                  <p:grpSpPr>
                    <a:xfrm>
                      <a:off x="191243" y="1751112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04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grpSp>
                <p:nvGrpSpPr>
                  <p:cNvPr id="1018" name="קבוצה 1017"/>
                  <p:cNvGrpSpPr/>
                  <p:nvPr/>
                </p:nvGrpSpPr>
                <p:grpSpPr>
                  <a:xfrm>
                    <a:off x="159643" y="-10881"/>
                    <a:ext cx="5034062" cy="794662"/>
                    <a:chOff x="179512" y="825860"/>
                    <a:chExt cx="6320330" cy="949530"/>
                  </a:xfrm>
                </p:grpSpPr>
                <p:pic>
                  <p:nvPicPr>
                    <p:cNvPr id="103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3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3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3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3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3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3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3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3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3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019" name="קבוצה 1018"/>
                  <p:cNvGrpSpPr/>
                  <p:nvPr/>
                </p:nvGrpSpPr>
                <p:grpSpPr>
                  <a:xfrm>
                    <a:off x="205335" y="6381328"/>
                    <a:ext cx="4988369" cy="476672"/>
                    <a:chOff x="179512" y="825860"/>
                    <a:chExt cx="6320330" cy="949530"/>
                  </a:xfrm>
                </p:grpSpPr>
                <p:pic>
                  <p:nvPicPr>
                    <p:cNvPr id="102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2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2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2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2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2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2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2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2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905" name="קבוצה 904"/>
                <p:cNvGrpSpPr/>
                <p:nvPr/>
              </p:nvGrpSpPr>
              <p:grpSpPr>
                <a:xfrm>
                  <a:off x="5290397" y="4590891"/>
                  <a:ext cx="2578153" cy="2273147"/>
                  <a:chOff x="159643" y="-10881"/>
                  <a:chExt cx="5100456" cy="6868881"/>
                </a:xfrm>
              </p:grpSpPr>
              <p:grpSp>
                <p:nvGrpSpPr>
                  <p:cNvPr id="906" name="קבוצה 905"/>
                  <p:cNvGrpSpPr/>
                  <p:nvPr/>
                </p:nvGrpSpPr>
                <p:grpSpPr>
                  <a:xfrm>
                    <a:off x="164216" y="692696"/>
                    <a:ext cx="5095883" cy="5832648"/>
                    <a:chOff x="155944" y="-123670"/>
                    <a:chExt cx="6403766" cy="7513110"/>
                  </a:xfrm>
                </p:grpSpPr>
                <p:grpSp>
                  <p:nvGrpSpPr>
                    <p:cNvPr id="929" name="קבוצה 928"/>
                    <p:cNvGrpSpPr/>
                    <p:nvPr/>
                  </p:nvGrpSpPr>
                  <p:grpSpPr>
                    <a:xfrm>
                      <a:off x="179512" y="82586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00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0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1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1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1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1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1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1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1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930" name="קבוצה 929"/>
                    <p:cNvGrpSpPr/>
                    <p:nvPr/>
                  </p:nvGrpSpPr>
                  <p:grpSpPr>
                    <a:xfrm>
                      <a:off x="195886" y="643991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99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9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9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0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0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0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0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0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0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0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931" name="קבוצה 930"/>
                    <p:cNvGrpSpPr/>
                    <p:nvPr/>
                  </p:nvGrpSpPr>
                  <p:grpSpPr>
                    <a:xfrm>
                      <a:off x="155944" y="-12367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98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8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8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9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9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9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9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9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9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9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932" name="קבוצה 931"/>
                    <p:cNvGrpSpPr/>
                    <p:nvPr/>
                  </p:nvGrpSpPr>
                  <p:grpSpPr>
                    <a:xfrm>
                      <a:off x="239380" y="461163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97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7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7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8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8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8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8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8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8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8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933" name="קבוצה 932"/>
                    <p:cNvGrpSpPr/>
                    <p:nvPr/>
                  </p:nvGrpSpPr>
                  <p:grpSpPr>
                    <a:xfrm>
                      <a:off x="213973" y="366210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96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6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6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7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7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7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7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7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7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7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934" name="קבוצה 933"/>
                    <p:cNvGrpSpPr/>
                    <p:nvPr/>
                  </p:nvGrpSpPr>
                  <p:grpSpPr>
                    <a:xfrm>
                      <a:off x="176445" y="2726004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95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5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5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6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6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6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6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6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6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6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935" name="קבוצה 934"/>
                    <p:cNvGrpSpPr/>
                    <p:nvPr/>
                  </p:nvGrpSpPr>
                  <p:grpSpPr>
                    <a:xfrm>
                      <a:off x="207617" y="5574729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94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4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4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5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5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5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5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5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5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5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936" name="קבוצה 935"/>
                    <p:cNvGrpSpPr/>
                    <p:nvPr/>
                  </p:nvGrpSpPr>
                  <p:grpSpPr>
                    <a:xfrm>
                      <a:off x="191243" y="1751112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93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3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3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4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4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4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4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4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4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4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grpSp>
                <p:nvGrpSpPr>
                  <p:cNvPr id="907" name="קבוצה 906"/>
                  <p:cNvGrpSpPr/>
                  <p:nvPr/>
                </p:nvGrpSpPr>
                <p:grpSpPr>
                  <a:xfrm>
                    <a:off x="159643" y="-10881"/>
                    <a:ext cx="5034062" cy="794662"/>
                    <a:chOff x="179512" y="825860"/>
                    <a:chExt cx="6320330" cy="949530"/>
                  </a:xfrm>
                </p:grpSpPr>
                <p:pic>
                  <p:nvPicPr>
                    <p:cNvPr id="91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2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2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2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2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2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2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2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2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908" name="קבוצה 907"/>
                  <p:cNvGrpSpPr/>
                  <p:nvPr/>
                </p:nvGrpSpPr>
                <p:grpSpPr>
                  <a:xfrm>
                    <a:off x="205335" y="6381328"/>
                    <a:ext cx="4988369" cy="476672"/>
                    <a:chOff x="179512" y="825860"/>
                    <a:chExt cx="6320330" cy="949530"/>
                  </a:xfrm>
                </p:grpSpPr>
                <p:pic>
                  <p:nvPicPr>
                    <p:cNvPr id="90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1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1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1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1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1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1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1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1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1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41787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99813" y="43764"/>
            <a:ext cx="7768737" cy="6820274"/>
            <a:chOff x="99813" y="43764"/>
            <a:chExt cx="7768737" cy="6820274"/>
          </a:xfrm>
        </p:grpSpPr>
        <p:grpSp>
          <p:nvGrpSpPr>
            <p:cNvPr id="5" name="קבוצה 4"/>
            <p:cNvGrpSpPr/>
            <p:nvPr/>
          </p:nvGrpSpPr>
          <p:grpSpPr>
            <a:xfrm>
              <a:off x="99813" y="43764"/>
              <a:ext cx="7708907" cy="2281416"/>
              <a:chOff x="159643" y="4582622"/>
              <a:chExt cx="7708907" cy="2281416"/>
            </a:xfrm>
          </p:grpSpPr>
          <p:grpSp>
            <p:nvGrpSpPr>
              <p:cNvPr id="681" name="קבוצה 680"/>
              <p:cNvGrpSpPr/>
              <p:nvPr/>
            </p:nvGrpSpPr>
            <p:grpSpPr>
              <a:xfrm>
                <a:off x="159643" y="4584852"/>
                <a:ext cx="2578153" cy="2273147"/>
                <a:chOff x="159643" y="-10881"/>
                <a:chExt cx="5100456" cy="6868881"/>
              </a:xfrm>
            </p:grpSpPr>
            <p:grpSp>
              <p:nvGrpSpPr>
                <p:cNvPr id="906" name="קבוצה 905"/>
                <p:cNvGrpSpPr/>
                <p:nvPr/>
              </p:nvGrpSpPr>
              <p:grpSpPr>
                <a:xfrm>
                  <a:off x="164216" y="692696"/>
                  <a:ext cx="5095883" cy="5832648"/>
                  <a:chOff x="155944" y="-123670"/>
                  <a:chExt cx="6403766" cy="7513110"/>
                </a:xfrm>
              </p:grpSpPr>
              <p:grpSp>
                <p:nvGrpSpPr>
                  <p:cNvPr id="929" name="קבוצה 928"/>
                  <p:cNvGrpSpPr/>
                  <p:nvPr/>
                </p:nvGrpSpPr>
                <p:grpSpPr>
                  <a:xfrm>
                    <a:off x="179512" y="82586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100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0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0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1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1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1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1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1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1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1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930" name="קבוצה 929"/>
                  <p:cNvGrpSpPr/>
                  <p:nvPr/>
                </p:nvGrpSpPr>
                <p:grpSpPr>
                  <a:xfrm>
                    <a:off x="195886" y="643991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99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9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9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0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0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0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0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0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0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0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931" name="קבוצה 930"/>
                  <p:cNvGrpSpPr/>
                  <p:nvPr/>
                </p:nvGrpSpPr>
                <p:grpSpPr>
                  <a:xfrm>
                    <a:off x="155944" y="-12367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98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8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8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9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9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9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9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9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9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9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932" name="קבוצה 931"/>
                  <p:cNvGrpSpPr/>
                  <p:nvPr/>
                </p:nvGrpSpPr>
                <p:grpSpPr>
                  <a:xfrm>
                    <a:off x="239380" y="4611638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97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7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7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8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8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8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8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8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8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8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933" name="קבוצה 932"/>
                  <p:cNvGrpSpPr/>
                  <p:nvPr/>
                </p:nvGrpSpPr>
                <p:grpSpPr>
                  <a:xfrm>
                    <a:off x="213973" y="3662108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96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6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6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7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7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7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7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7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7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7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934" name="קבוצה 933"/>
                  <p:cNvGrpSpPr/>
                  <p:nvPr/>
                </p:nvGrpSpPr>
                <p:grpSpPr>
                  <a:xfrm>
                    <a:off x="176445" y="2726004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95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5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5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6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6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6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6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6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6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6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935" name="קבוצה 934"/>
                  <p:cNvGrpSpPr/>
                  <p:nvPr/>
                </p:nvGrpSpPr>
                <p:grpSpPr>
                  <a:xfrm>
                    <a:off x="207617" y="5574729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94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4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4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5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5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5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5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5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5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5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936" name="קבוצה 935"/>
                  <p:cNvGrpSpPr/>
                  <p:nvPr/>
                </p:nvGrpSpPr>
                <p:grpSpPr>
                  <a:xfrm>
                    <a:off x="191243" y="1751112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93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3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3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4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4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4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4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4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4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4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907" name="קבוצה 906"/>
                <p:cNvGrpSpPr/>
                <p:nvPr/>
              </p:nvGrpSpPr>
              <p:grpSpPr>
                <a:xfrm>
                  <a:off x="159643" y="-10881"/>
                  <a:ext cx="5034062" cy="794662"/>
                  <a:chOff x="179512" y="825860"/>
                  <a:chExt cx="6320330" cy="949530"/>
                </a:xfrm>
              </p:grpSpPr>
              <p:pic>
                <p:nvPicPr>
                  <p:cNvPr id="91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2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2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2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3525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2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1827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2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512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2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729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2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786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792" y="839286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2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623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2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646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908" name="קבוצה 907"/>
                <p:cNvGrpSpPr/>
                <p:nvPr/>
              </p:nvGrpSpPr>
              <p:grpSpPr>
                <a:xfrm>
                  <a:off x="205335" y="6381328"/>
                  <a:ext cx="4988369" cy="476672"/>
                  <a:chOff x="179512" y="825860"/>
                  <a:chExt cx="6320330" cy="949530"/>
                </a:xfrm>
              </p:grpSpPr>
              <p:pic>
                <p:nvPicPr>
                  <p:cNvPr id="90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2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1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1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3525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1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1827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1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512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1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729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1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786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1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792" y="839286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1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623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1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646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682" name="קבוצה 681"/>
              <p:cNvGrpSpPr/>
              <p:nvPr/>
            </p:nvGrpSpPr>
            <p:grpSpPr>
              <a:xfrm>
                <a:off x="2725020" y="4582622"/>
                <a:ext cx="2578153" cy="2273147"/>
                <a:chOff x="159643" y="-10881"/>
                <a:chExt cx="5100456" cy="6868881"/>
              </a:xfrm>
            </p:grpSpPr>
            <p:grpSp>
              <p:nvGrpSpPr>
                <p:cNvPr id="795" name="קבוצה 794"/>
                <p:cNvGrpSpPr/>
                <p:nvPr/>
              </p:nvGrpSpPr>
              <p:grpSpPr>
                <a:xfrm>
                  <a:off x="164216" y="692696"/>
                  <a:ext cx="5095883" cy="5832648"/>
                  <a:chOff x="155944" y="-123670"/>
                  <a:chExt cx="6403766" cy="7513110"/>
                </a:xfrm>
              </p:grpSpPr>
              <p:grpSp>
                <p:nvGrpSpPr>
                  <p:cNvPr id="818" name="קבוצה 817"/>
                  <p:cNvGrpSpPr/>
                  <p:nvPr/>
                </p:nvGrpSpPr>
                <p:grpSpPr>
                  <a:xfrm>
                    <a:off x="179512" y="82586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9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0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0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0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0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0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90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19" name="קבוצה 818"/>
                  <p:cNvGrpSpPr/>
                  <p:nvPr/>
                </p:nvGrpSpPr>
                <p:grpSpPr>
                  <a:xfrm>
                    <a:off x="195886" y="643991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8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9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20" name="קבוצה 819"/>
                  <p:cNvGrpSpPr/>
                  <p:nvPr/>
                </p:nvGrpSpPr>
                <p:grpSpPr>
                  <a:xfrm>
                    <a:off x="155944" y="-12367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7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8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21" name="קבוצה 820"/>
                  <p:cNvGrpSpPr/>
                  <p:nvPr/>
                </p:nvGrpSpPr>
                <p:grpSpPr>
                  <a:xfrm>
                    <a:off x="239380" y="4611638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6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7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22" name="קבוצה 821"/>
                  <p:cNvGrpSpPr/>
                  <p:nvPr/>
                </p:nvGrpSpPr>
                <p:grpSpPr>
                  <a:xfrm>
                    <a:off x="213973" y="3662108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5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6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23" name="קבוצה 822"/>
                  <p:cNvGrpSpPr/>
                  <p:nvPr/>
                </p:nvGrpSpPr>
                <p:grpSpPr>
                  <a:xfrm>
                    <a:off x="176445" y="2726004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4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5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24" name="קבוצה 823"/>
                  <p:cNvGrpSpPr/>
                  <p:nvPr/>
                </p:nvGrpSpPr>
                <p:grpSpPr>
                  <a:xfrm>
                    <a:off x="207617" y="5574729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3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4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825" name="קבוצה 824"/>
                  <p:cNvGrpSpPr/>
                  <p:nvPr/>
                </p:nvGrpSpPr>
                <p:grpSpPr>
                  <a:xfrm>
                    <a:off x="191243" y="1751112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8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2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2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2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83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796" name="קבוצה 795"/>
                <p:cNvGrpSpPr/>
                <p:nvPr/>
              </p:nvGrpSpPr>
              <p:grpSpPr>
                <a:xfrm>
                  <a:off x="159643" y="-10881"/>
                  <a:ext cx="5034062" cy="794662"/>
                  <a:chOff x="179512" y="825860"/>
                  <a:chExt cx="6320330" cy="949530"/>
                </a:xfrm>
              </p:grpSpPr>
              <p:pic>
                <p:nvPicPr>
                  <p:cNvPr id="80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2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3525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1827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512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729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786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792" y="839286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623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1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646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797" name="קבוצה 796"/>
                <p:cNvGrpSpPr/>
                <p:nvPr/>
              </p:nvGrpSpPr>
              <p:grpSpPr>
                <a:xfrm>
                  <a:off x="205335" y="6381328"/>
                  <a:ext cx="4988369" cy="476672"/>
                  <a:chOff x="179512" y="825860"/>
                  <a:chExt cx="6320330" cy="949530"/>
                </a:xfrm>
              </p:grpSpPr>
              <p:pic>
                <p:nvPicPr>
                  <p:cNvPr id="79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2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9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3525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1827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512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729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786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792" y="839286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623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0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646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683" name="קבוצה 682"/>
              <p:cNvGrpSpPr/>
              <p:nvPr/>
            </p:nvGrpSpPr>
            <p:grpSpPr>
              <a:xfrm>
                <a:off x="5290397" y="4590891"/>
                <a:ext cx="2578153" cy="2273147"/>
                <a:chOff x="159643" y="-10881"/>
                <a:chExt cx="5100456" cy="6868881"/>
              </a:xfrm>
            </p:grpSpPr>
            <p:grpSp>
              <p:nvGrpSpPr>
                <p:cNvPr id="684" name="קבוצה 683"/>
                <p:cNvGrpSpPr/>
                <p:nvPr/>
              </p:nvGrpSpPr>
              <p:grpSpPr>
                <a:xfrm>
                  <a:off x="164216" y="692696"/>
                  <a:ext cx="5095883" cy="5832648"/>
                  <a:chOff x="155944" y="-123670"/>
                  <a:chExt cx="6403766" cy="7513110"/>
                </a:xfrm>
              </p:grpSpPr>
              <p:grpSp>
                <p:nvGrpSpPr>
                  <p:cNvPr id="707" name="קבוצה 706"/>
                  <p:cNvGrpSpPr/>
                  <p:nvPr/>
                </p:nvGrpSpPr>
                <p:grpSpPr>
                  <a:xfrm>
                    <a:off x="179512" y="82586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8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9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9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9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9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9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08" name="קבוצה 707"/>
                  <p:cNvGrpSpPr/>
                  <p:nvPr/>
                </p:nvGrpSpPr>
                <p:grpSpPr>
                  <a:xfrm>
                    <a:off x="195886" y="643991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7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8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09" name="קבוצה 708"/>
                  <p:cNvGrpSpPr/>
                  <p:nvPr/>
                </p:nvGrpSpPr>
                <p:grpSpPr>
                  <a:xfrm>
                    <a:off x="155944" y="-123670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6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7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10" name="קבוצה 709"/>
                  <p:cNvGrpSpPr/>
                  <p:nvPr/>
                </p:nvGrpSpPr>
                <p:grpSpPr>
                  <a:xfrm>
                    <a:off x="239380" y="4611638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5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6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11" name="קבוצה 710"/>
                  <p:cNvGrpSpPr/>
                  <p:nvPr/>
                </p:nvGrpSpPr>
                <p:grpSpPr>
                  <a:xfrm>
                    <a:off x="213973" y="3662108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4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5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12" name="קבוצה 711"/>
                  <p:cNvGrpSpPr/>
                  <p:nvPr/>
                </p:nvGrpSpPr>
                <p:grpSpPr>
                  <a:xfrm>
                    <a:off x="176445" y="2726004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3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4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13" name="קבוצה 712"/>
                  <p:cNvGrpSpPr/>
                  <p:nvPr/>
                </p:nvGrpSpPr>
                <p:grpSpPr>
                  <a:xfrm>
                    <a:off x="207617" y="5574729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2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3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714" name="קבוצה 713"/>
                  <p:cNvGrpSpPr/>
                  <p:nvPr/>
                </p:nvGrpSpPr>
                <p:grpSpPr>
                  <a:xfrm>
                    <a:off x="191243" y="1751112"/>
                    <a:ext cx="6320330" cy="949530"/>
                    <a:chOff x="179512" y="825860"/>
                    <a:chExt cx="6320330" cy="949530"/>
                  </a:xfrm>
                </p:grpSpPr>
                <p:pic>
                  <p:nvPicPr>
                    <p:cNvPr id="71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1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72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685" name="קבוצה 684"/>
                <p:cNvGrpSpPr/>
                <p:nvPr/>
              </p:nvGrpSpPr>
              <p:grpSpPr>
                <a:xfrm>
                  <a:off x="159643" y="-10881"/>
                  <a:ext cx="5034062" cy="794662"/>
                  <a:chOff x="179512" y="825860"/>
                  <a:chExt cx="6320330" cy="949530"/>
                </a:xfrm>
              </p:grpSpPr>
              <p:pic>
                <p:nvPicPr>
                  <p:cNvPr id="69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2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3525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0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1827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0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512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0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729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0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786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0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792" y="839286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0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623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70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646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686" name="קבוצה 685"/>
                <p:cNvGrpSpPr/>
                <p:nvPr/>
              </p:nvGrpSpPr>
              <p:grpSpPr>
                <a:xfrm>
                  <a:off x="205335" y="6381328"/>
                  <a:ext cx="4988369" cy="476672"/>
                  <a:chOff x="179512" y="825860"/>
                  <a:chExt cx="6320330" cy="949530"/>
                </a:xfrm>
              </p:grpSpPr>
              <p:pic>
                <p:nvPicPr>
                  <p:cNvPr id="68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512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8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758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8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3525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1827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512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77293" y="825860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7864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99792" y="839286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7623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9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6461" y="836712"/>
                    <a:ext cx="616317" cy="9361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  <p:grpSp>
          <p:nvGrpSpPr>
            <p:cNvPr id="6" name="קבוצה 5"/>
            <p:cNvGrpSpPr/>
            <p:nvPr/>
          </p:nvGrpSpPr>
          <p:grpSpPr>
            <a:xfrm>
              <a:off x="126082" y="2313193"/>
              <a:ext cx="7742468" cy="4550845"/>
              <a:chOff x="126082" y="2313193"/>
              <a:chExt cx="7742468" cy="4550845"/>
            </a:xfrm>
          </p:grpSpPr>
          <p:grpSp>
            <p:nvGrpSpPr>
              <p:cNvPr id="7" name="קבוצה 6"/>
              <p:cNvGrpSpPr/>
              <p:nvPr/>
            </p:nvGrpSpPr>
            <p:grpSpPr>
              <a:xfrm>
                <a:off x="159643" y="4582622"/>
                <a:ext cx="7708907" cy="2281416"/>
                <a:chOff x="159643" y="4582622"/>
                <a:chExt cx="7708907" cy="2281416"/>
              </a:xfrm>
            </p:grpSpPr>
            <p:grpSp>
              <p:nvGrpSpPr>
                <p:cNvPr id="345" name="קבוצה 344"/>
                <p:cNvGrpSpPr/>
                <p:nvPr/>
              </p:nvGrpSpPr>
              <p:grpSpPr>
                <a:xfrm>
                  <a:off x="159643" y="4584852"/>
                  <a:ext cx="2578153" cy="2273147"/>
                  <a:chOff x="159643" y="-10881"/>
                  <a:chExt cx="5100456" cy="6868881"/>
                </a:xfrm>
              </p:grpSpPr>
              <p:grpSp>
                <p:nvGrpSpPr>
                  <p:cNvPr id="570" name="קבוצה 569"/>
                  <p:cNvGrpSpPr/>
                  <p:nvPr/>
                </p:nvGrpSpPr>
                <p:grpSpPr>
                  <a:xfrm>
                    <a:off x="164216" y="692696"/>
                    <a:ext cx="5095883" cy="5832648"/>
                    <a:chOff x="155944" y="-123670"/>
                    <a:chExt cx="6403766" cy="7513110"/>
                  </a:xfrm>
                </p:grpSpPr>
                <p:grpSp>
                  <p:nvGrpSpPr>
                    <p:cNvPr id="593" name="קבוצה 592"/>
                    <p:cNvGrpSpPr/>
                    <p:nvPr/>
                  </p:nvGrpSpPr>
                  <p:grpSpPr>
                    <a:xfrm>
                      <a:off x="179512" y="82586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67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7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7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7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7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7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7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7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7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8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594" name="קבוצה 593"/>
                    <p:cNvGrpSpPr/>
                    <p:nvPr/>
                  </p:nvGrpSpPr>
                  <p:grpSpPr>
                    <a:xfrm>
                      <a:off x="195886" y="643991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66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6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6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6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6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6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6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6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6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7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595" name="קבוצה 594"/>
                    <p:cNvGrpSpPr/>
                    <p:nvPr/>
                  </p:nvGrpSpPr>
                  <p:grpSpPr>
                    <a:xfrm>
                      <a:off x="155944" y="-12367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65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5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5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5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5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5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5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5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5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6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596" name="קבוצה 595"/>
                    <p:cNvGrpSpPr/>
                    <p:nvPr/>
                  </p:nvGrpSpPr>
                  <p:grpSpPr>
                    <a:xfrm>
                      <a:off x="239380" y="461163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64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4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4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4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4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4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4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4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4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5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597" name="קבוצה 596"/>
                    <p:cNvGrpSpPr/>
                    <p:nvPr/>
                  </p:nvGrpSpPr>
                  <p:grpSpPr>
                    <a:xfrm>
                      <a:off x="213973" y="366210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63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3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3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3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3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3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3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3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3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4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598" name="קבוצה 597"/>
                    <p:cNvGrpSpPr/>
                    <p:nvPr/>
                  </p:nvGrpSpPr>
                  <p:grpSpPr>
                    <a:xfrm>
                      <a:off x="176445" y="2726004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62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2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2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2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2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2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2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2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2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3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599" name="קבוצה 598"/>
                    <p:cNvGrpSpPr/>
                    <p:nvPr/>
                  </p:nvGrpSpPr>
                  <p:grpSpPr>
                    <a:xfrm>
                      <a:off x="207617" y="5574729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61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1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1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1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1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1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1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1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1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2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600" name="קבוצה 599"/>
                    <p:cNvGrpSpPr/>
                    <p:nvPr/>
                  </p:nvGrpSpPr>
                  <p:grpSpPr>
                    <a:xfrm>
                      <a:off x="191243" y="1751112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60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0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0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0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0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0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0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0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1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grpSp>
                <p:nvGrpSpPr>
                  <p:cNvPr id="571" name="קבוצה 570"/>
                  <p:cNvGrpSpPr/>
                  <p:nvPr/>
                </p:nvGrpSpPr>
                <p:grpSpPr>
                  <a:xfrm>
                    <a:off x="159643" y="-10881"/>
                    <a:ext cx="5034062" cy="794662"/>
                    <a:chOff x="179512" y="825860"/>
                    <a:chExt cx="6320330" cy="949530"/>
                  </a:xfrm>
                </p:grpSpPr>
                <p:pic>
                  <p:nvPicPr>
                    <p:cNvPr id="58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8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8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8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8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8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8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9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9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9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572" name="קבוצה 571"/>
                  <p:cNvGrpSpPr/>
                  <p:nvPr/>
                </p:nvGrpSpPr>
                <p:grpSpPr>
                  <a:xfrm>
                    <a:off x="205335" y="6381328"/>
                    <a:ext cx="4988369" cy="476672"/>
                    <a:chOff x="179512" y="825860"/>
                    <a:chExt cx="6320330" cy="949530"/>
                  </a:xfrm>
                </p:grpSpPr>
                <p:pic>
                  <p:nvPicPr>
                    <p:cNvPr id="57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7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7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7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7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7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7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8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8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58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346" name="קבוצה 345"/>
                <p:cNvGrpSpPr/>
                <p:nvPr/>
              </p:nvGrpSpPr>
              <p:grpSpPr>
                <a:xfrm>
                  <a:off x="2725020" y="4582622"/>
                  <a:ext cx="2578153" cy="2273147"/>
                  <a:chOff x="159643" y="-10881"/>
                  <a:chExt cx="5100456" cy="6868881"/>
                </a:xfrm>
              </p:grpSpPr>
              <p:grpSp>
                <p:nvGrpSpPr>
                  <p:cNvPr id="459" name="קבוצה 458"/>
                  <p:cNvGrpSpPr/>
                  <p:nvPr/>
                </p:nvGrpSpPr>
                <p:grpSpPr>
                  <a:xfrm>
                    <a:off x="164216" y="692696"/>
                    <a:ext cx="5095883" cy="5832648"/>
                    <a:chOff x="155944" y="-123670"/>
                    <a:chExt cx="6403766" cy="7513110"/>
                  </a:xfrm>
                </p:grpSpPr>
                <p:grpSp>
                  <p:nvGrpSpPr>
                    <p:cNvPr id="482" name="קבוצה 481"/>
                    <p:cNvGrpSpPr/>
                    <p:nvPr/>
                  </p:nvGrpSpPr>
                  <p:grpSpPr>
                    <a:xfrm>
                      <a:off x="179512" y="82586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6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83" name="קבוצה 482"/>
                    <p:cNvGrpSpPr/>
                    <p:nvPr/>
                  </p:nvGrpSpPr>
                  <p:grpSpPr>
                    <a:xfrm>
                      <a:off x="195886" y="643991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5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84" name="קבוצה 483"/>
                    <p:cNvGrpSpPr/>
                    <p:nvPr/>
                  </p:nvGrpSpPr>
                  <p:grpSpPr>
                    <a:xfrm>
                      <a:off x="155944" y="-12367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4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85" name="קבוצה 484"/>
                    <p:cNvGrpSpPr/>
                    <p:nvPr/>
                  </p:nvGrpSpPr>
                  <p:grpSpPr>
                    <a:xfrm>
                      <a:off x="239380" y="461163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3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3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86" name="קבוצה 485"/>
                    <p:cNvGrpSpPr/>
                    <p:nvPr/>
                  </p:nvGrpSpPr>
                  <p:grpSpPr>
                    <a:xfrm>
                      <a:off x="213973" y="366210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2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87" name="קבוצה 486"/>
                    <p:cNvGrpSpPr/>
                    <p:nvPr/>
                  </p:nvGrpSpPr>
                  <p:grpSpPr>
                    <a:xfrm>
                      <a:off x="176445" y="2726004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1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88" name="קבוצה 487"/>
                    <p:cNvGrpSpPr/>
                    <p:nvPr/>
                  </p:nvGrpSpPr>
                  <p:grpSpPr>
                    <a:xfrm>
                      <a:off x="207617" y="5574729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0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89" name="קבוצה 488"/>
                    <p:cNvGrpSpPr/>
                    <p:nvPr/>
                  </p:nvGrpSpPr>
                  <p:grpSpPr>
                    <a:xfrm>
                      <a:off x="191243" y="1751112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49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grpSp>
                <p:nvGrpSpPr>
                  <p:cNvPr id="460" name="קבוצה 459"/>
                  <p:cNvGrpSpPr/>
                  <p:nvPr/>
                </p:nvGrpSpPr>
                <p:grpSpPr>
                  <a:xfrm>
                    <a:off x="159643" y="-10881"/>
                    <a:ext cx="5034062" cy="794662"/>
                    <a:chOff x="179512" y="825860"/>
                    <a:chExt cx="6320330" cy="949530"/>
                  </a:xfrm>
                </p:grpSpPr>
                <p:pic>
                  <p:nvPicPr>
                    <p:cNvPr id="47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8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8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461" name="קבוצה 460"/>
                  <p:cNvGrpSpPr/>
                  <p:nvPr/>
                </p:nvGrpSpPr>
                <p:grpSpPr>
                  <a:xfrm>
                    <a:off x="205335" y="6381328"/>
                    <a:ext cx="4988369" cy="476672"/>
                    <a:chOff x="179512" y="825860"/>
                    <a:chExt cx="6320330" cy="949530"/>
                  </a:xfrm>
                </p:grpSpPr>
                <p:pic>
                  <p:nvPicPr>
                    <p:cNvPr id="46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6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47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347" name="קבוצה 346"/>
                <p:cNvGrpSpPr/>
                <p:nvPr/>
              </p:nvGrpSpPr>
              <p:grpSpPr>
                <a:xfrm>
                  <a:off x="5290397" y="4590891"/>
                  <a:ext cx="2578153" cy="2273147"/>
                  <a:chOff x="159643" y="-10881"/>
                  <a:chExt cx="5100456" cy="6868881"/>
                </a:xfrm>
              </p:grpSpPr>
              <p:grpSp>
                <p:nvGrpSpPr>
                  <p:cNvPr id="348" name="קבוצה 347"/>
                  <p:cNvGrpSpPr/>
                  <p:nvPr/>
                </p:nvGrpSpPr>
                <p:grpSpPr>
                  <a:xfrm>
                    <a:off x="164216" y="692696"/>
                    <a:ext cx="5095883" cy="5832648"/>
                    <a:chOff x="155944" y="-123670"/>
                    <a:chExt cx="6403766" cy="7513110"/>
                  </a:xfrm>
                </p:grpSpPr>
                <p:grpSp>
                  <p:nvGrpSpPr>
                    <p:cNvPr id="371" name="קבוצה 370"/>
                    <p:cNvGrpSpPr/>
                    <p:nvPr/>
                  </p:nvGrpSpPr>
                  <p:grpSpPr>
                    <a:xfrm>
                      <a:off x="179512" y="82586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44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72" name="קבוצה 371"/>
                    <p:cNvGrpSpPr/>
                    <p:nvPr/>
                  </p:nvGrpSpPr>
                  <p:grpSpPr>
                    <a:xfrm>
                      <a:off x="195886" y="643991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43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4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4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4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4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4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4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4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4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4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73" name="קבוצה 372"/>
                    <p:cNvGrpSpPr/>
                    <p:nvPr/>
                  </p:nvGrpSpPr>
                  <p:grpSpPr>
                    <a:xfrm>
                      <a:off x="155944" y="-12367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42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3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3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3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3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3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3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3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3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3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74" name="קבוצה 373"/>
                    <p:cNvGrpSpPr/>
                    <p:nvPr/>
                  </p:nvGrpSpPr>
                  <p:grpSpPr>
                    <a:xfrm>
                      <a:off x="239380" y="461163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41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2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2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2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2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2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2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2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2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2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75" name="קבוצה 374"/>
                    <p:cNvGrpSpPr/>
                    <p:nvPr/>
                  </p:nvGrpSpPr>
                  <p:grpSpPr>
                    <a:xfrm>
                      <a:off x="213973" y="366210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40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1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1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1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1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1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1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1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1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1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76" name="קבוצה 375"/>
                    <p:cNvGrpSpPr/>
                    <p:nvPr/>
                  </p:nvGrpSpPr>
                  <p:grpSpPr>
                    <a:xfrm>
                      <a:off x="176445" y="2726004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39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0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0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0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0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0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0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0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0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77" name="קבוצה 376"/>
                    <p:cNvGrpSpPr/>
                    <p:nvPr/>
                  </p:nvGrpSpPr>
                  <p:grpSpPr>
                    <a:xfrm>
                      <a:off x="207617" y="5574729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38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9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9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9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9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9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9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9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9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9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78" name="קבוצה 377"/>
                    <p:cNvGrpSpPr/>
                    <p:nvPr/>
                  </p:nvGrpSpPr>
                  <p:grpSpPr>
                    <a:xfrm>
                      <a:off x="191243" y="1751112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37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8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8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8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8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8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8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8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8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8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grpSp>
                <p:nvGrpSpPr>
                  <p:cNvPr id="349" name="קבוצה 348"/>
                  <p:cNvGrpSpPr/>
                  <p:nvPr/>
                </p:nvGrpSpPr>
                <p:grpSpPr>
                  <a:xfrm>
                    <a:off x="159643" y="-10881"/>
                    <a:ext cx="5034062" cy="794662"/>
                    <a:chOff x="179512" y="825860"/>
                    <a:chExt cx="6320330" cy="949530"/>
                  </a:xfrm>
                </p:grpSpPr>
                <p:pic>
                  <p:nvPicPr>
                    <p:cNvPr id="36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6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6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6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6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6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6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6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6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7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350" name="קבוצה 349"/>
                  <p:cNvGrpSpPr/>
                  <p:nvPr/>
                </p:nvGrpSpPr>
                <p:grpSpPr>
                  <a:xfrm>
                    <a:off x="205335" y="6381328"/>
                    <a:ext cx="4988369" cy="476672"/>
                    <a:chOff x="179512" y="825860"/>
                    <a:chExt cx="6320330" cy="949530"/>
                  </a:xfrm>
                </p:grpSpPr>
                <p:pic>
                  <p:nvPicPr>
                    <p:cNvPr id="35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5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5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5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5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5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5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5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5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6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</p:grpSp>
          <p:grpSp>
            <p:nvGrpSpPr>
              <p:cNvPr id="8" name="קבוצה 7"/>
              <p:cNvGrpSpPr/>
              <p:nvPr/>
            </p:nvGrpSpPr>
            <p:grpSpPr>
              <a:xfrm>
                <a:off x="126082" y="2313193"/>
                <a:ext cx="7708907" cy="2281416"/>
                <a:chOff x="159643" y="4582622"/>
                <a:chExt cx="7708907" cy="2281416"/>
              </a:xfrm>
            </p:grpSpPr>
            <p:grpSp>
              <p:nvGrpSpPr>
                <p:cNvPr id="9" name="קבוצה 8"/>
                <p:cNvGrpSpPr/>
                <p:nvPr/>
              </p:nvGrpSpPr>
              <p:grpSpPr>
                <a:xfrm>
                  <a:off x="159643" y="4584852"/>
                  <a:ext cx="2578153" cy="2273147"/>
                  <a:chOff x="159643" y="-10881"/>
                  <a:chExt cx="5100456" cy="6868881"/>
                </a:xfrm>
              </p:grpSpPr>
              <p:grpSp>
                <p:nvGrpSpPr>
                  <p:cNvPr id="234" name="קבוצה 233"/>
                  <p:cNvGrpSpPr/>
                  <p:nvPr/>
                </p:nvGrpSpPr>
                <p:grpSpPr>
                  <a:xfrm>
                    <a:off x="164216" y="692696"/>
                    <a:ext cx="5095883" cy="5832648"/>
                    <a:chOff x="155944" y="-123670"/>
                    <a:chExt cx="6403766" cy="7513110"/>
                  </a:xfrm>
                </p:grpSpPr>
                <p:grpSp>
                  <p:nvGrpSpPr>
                    <p:cNvPr id="257" name="קבוצה 256"/>
                    <p:cNvGrpSpPr/>
                    <p:nvPr/>
                  </p:nvGrpSpPr>
                  <p:grpSpPr>
                    <a:xfrm>
                      <a:off x="179512" y="82586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33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3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3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3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3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4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4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4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4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4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258" name="קבוצה 257"/>
                    <p:cNvGrpSpPr/>
                    <p:nvPr/>
                  </p:nvGrpSpPr>
                  <p:grpSpPr>
                    <a:xfrm>
                      <a:off x="195886" y="643991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32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2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2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2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2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3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3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3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3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3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259" name="קבוצה 258"/>
                    <p:cNvGrpSpPr/>
                    <p:nvPr/>
                  </p:nvGrpSpPr>
                  <p:grpSpPr>
                    <a:xfrm>
                      <a:off x="155944" y="-12367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31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1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1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1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1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2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2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2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2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2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260" name="קבוצה 259"/>
                    <p:cNvGrpSpPr/>
                    <p:nvPr/>
                  </p:nvGrpSpPr>
                  <p:grpSpPr>
                    <a:xfrm>
                      <a:off x="239380" y="461163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30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0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0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0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1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1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1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1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1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261" name="קבוצה 260"/>
                    <p:cNvGrpSpPr/>
                    <p:nvPr/>
                  </p:nvGrpSpPr>
                  <p:grpSpPr>
                    <a:xfrm>
                      <a:off x="213973" y="366210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29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9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9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9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9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0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0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0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0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30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262" name="קבוצה 261"/>
                    <p:cNvGrpSpPr/>
                    <p:nvPr/>
                  </p:nvGrpSpPr>
                  <p:grpSpPr>
                    <a:xfrm>
                      <a:off x="176445" y="2726004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28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8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8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8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8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9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9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9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9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9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263" name="קבוצה 262"/>
                    <p:cNvGrpSpPr/>
                    <p:nvPr/>
                  </p:nvGrpSpPr>
                  <p:grpSpPr>
                    <a:xfrm>
                      <a:off x="207617" y="5574729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27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7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7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7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7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8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8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8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8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8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264" name="קבוצה 263"/>
                    <p:cNvGrpSpPr/>
                    <p:nvPr/>
                  </p:nvGrpSpPr>
                  <p:grpSpPr>
                    <a:xfrm>
                      <a:off x="191243" y="1751112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26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6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6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6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6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7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7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7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7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7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grpSp>
                <p:nvGrpSpPr>
                  <p:cNvPr id="235" name="קבוצה 234"/>
                  <p:cNvGrpSpPr/>
                  <p:nvPr/>
                </p:nvGrpSpPr>
                <p:grpSpPr>
                  <a:xfrm>
                    <a:off x="159643" y="-10881"/>
                    <a:ext cx="5034062" cy="794662"/>
                    <a:chOff x="179512" y="825860"/>
                    <a:chExt cx="6320330" cy="949530"/>
                  </a:xfrm>
                </p:grpSpPr>
                <p:pic>
                  <p:nvPicPr>
                    <p:cNvPr id="24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4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4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5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5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5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5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5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5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5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236" name="קבוצה 235"/>
                  <p:cNvGrpSpPr/>
                  <p:nvPr/>
                </p:nvGrpSpPr>
                <p:grpSpPr>
                  <a:xfrm>
                    <a:off x="205335" y="6381328"/>
                    <a:ext cx="4988369" cy="476672"/>
                    <a:chOff x="179512" y="825860"/>
                    <a:chExt cx="6320330" cy="949530"/>
                  </a:xfrm>
                </p:grpSpPr>
                <p:pic>
                  <p:nvPicPr>
                    <p:cNvPr id="23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3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3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4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4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4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4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4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4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4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10" name="קבוצה 9"/>
                <p:cNvGrpSpPr/>
                <p:nvPr/>
              </p:nvGrpSpPr>
              <p:grpSpPr>
                <a:xfrm>
                  <a:off x="2725020" y="4582622"/>
                  <a:ext cx="2578153" cy="2273147"/>
                  <a:chOff x="159643" y="-10881"/>
                  <a:chExt cx="5100456" cy="6868881"/>
                </a:xfrm>
              </p:grpSpPr>
              <p:grpSp>
                <p:nvGrpSpPr>
                  <p:cNvPr id="123" name="קבוצה 122"/>
                  <p:cNvGrpSpPr/>
                  <p:nvPr/>
                </p:nvGrpSpPr>
                <p:grpSpPr>
                  <a:xfrm>
                    <a:off x="164216" y="692696"/>
                    <a:ext cx="5095883" cy="5832648"/>
                    <a:chOff x="155944" y="-123670"/>
                    <a:chExt cx="6403766" cy="7513110"/>
                  </a:xfrm>
                </p:grpSpPr>
                <p:grpSp>
                  <p:nvGrpSpPr>
                    <p:cNvPr id="146" name="קבוצה 145"/>
                    <p:cNvGrpSpPr/>
                    <p:nvPr/>
                  </p:nvGrpSpPr>
                  <p:grpSpPr>
                    <a:xfrm>
                      <a:off x="179512" y="82586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22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3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3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3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3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47" name="קבוצה 146"/>
                    <p:cNvGrpSpPr/>
                    <p:nvPr/>
                  </p:nvGrpSpPr>
                  <p:grpSpPr>
                    <a:xfrm>
                      <a:off x="195886" y="643991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21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2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48" name="קבוצה 147"/>
                    <p:cNvGrpSpPr/>
                    <p:nvPr/>
                  </p:nvGrpSpPr>
                  <p:grpSpPr>
                    <a:xfrm>
                      <a:off x="155944" y="-12367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20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1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49" name="קבוצה 148"/>
                    <p:cNvGrpSpPr/>
                    <p:nvPr/>
                  </p:nvGrpSpPr>
                  <p:grpSpPr>
                    <a:xfrm>
                      <a:off x="239380" y="461163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9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20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50" name="קבוצה 149"/>
                    <p:cNvGrpSpPr/>
                    <p:nvPr/>
                  </p:nvGrpSpPr>
                  <p:grpSpPr>
                    <a:xfrm>
                      <a:off x="213973" y="366210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8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9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51" name="קבוצה 150"/>
                    <p:cNvGrpSpPr/>
                    <p:nvPr/>
                  </p:nvGrpSpPr>
                  <p:grpSpPr>
                    <a:xfrm>
                      <a:off x="176445" y="2726004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7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8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52" name="קבוצה 151"/>
                    <p:cNvGrpSpPr/>
                    <p:nvPr/>
                  </p:nvGrpSpPr>
                  <p:grpSpPr>
                    <a:xfrm>
                      <a:off x="207617" y="5574729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6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7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153" name="קבוצה 152"/>
                    <p:cNvGrpSpPr/>
                    <p:nvPr/>
                  </p:nvGrpSpPr>
                  <p:grpSpPr>
                    <a:xfrm>
                      <a:off x="191243" y="1751112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5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5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6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grpSp>
                <p:nvGrpSpPr>
                  <p:cNvPr id="124" name="קבוצה 123"/>
                  <p:cNvGrpSpPr/>
                  <p:nvPr/>
                </p:nvGrpSpPr>
                <p:grpSpPr>
                  <a:xfrm>
                    <a:off x="159643" y="-10881"/>
                    <a:ext cx="5034062" cy="794662"/>
                    <a:chOff x="179512" y="825860"/>
                    <a:chExt cx="6320330" cy="949530"/>
                  </a:xfrm>
                </p:grpSpPr>
                <p:pic>
                  <p:nvPicPr>
                    <p:cNvPr id="13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4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4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4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4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4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4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25" name="קבוצה 124"/>
                  <p:cNvGrpSpPr/>
                  <p:nvPr/>
                </p:nvGrpSpPr>
                <p:grpSpPr>
                  <a:xfrm>
                    <a:off x="205335" y="6381328"/>
                    <a:ext cx="4988369" cy="476672"/>
                    <a:chOff x="179512" y="825860"/>
                    <a:chExt cx="6320330" cy="949530"/>
                  </a:xfrm>
                </p:grpSpPr>
                <p:pic>
                  <p:nvPicPr>
                    <p:cNvPr id="1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2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3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11" name="קבוצה 10"/>
                <p:cNvGrpSpPr/>
                <p:nvPr/>
              </p:nvGrpSpPr>
              <p:grpSpPr>
                <a:xfrm>
                  <a:off x="5290397" y="4590891"/>
                  <a:ext cx="2578153" cy="2273147"/>
                  <a:chOff x="159643" y="-10881"/>
                  <a:chExt cx="5100456" cy="6868881"/>
                </a:xfrm>
              </p:grpSpPr>
              <p:grpSp>
                <p:nvGrpSpPr>
                  <p:cNvPr id="12" name="קבוצה 11"/>
                  <p:cNvGrpSpPr/>
                  <p:nvPr/>
                </p:nvGrpSpPr>
                <p:grpSpPr>
                  <a:xfrm>
                    <a:off x="164216" y="692696"/>
                    <a:ext cx="5095883" cy="5832648"/>
                    <a:chOff x="155944" y="-123670"/>
                    <a:chExt cx="6403766" cy="7513110"/>
                  </a:xfrm>
                </p:grpSpPr>
                <p:grpSp>
                  <p:nvGrpSpPr>
                    <p:cNvPr id="35" name="קבוצה 34"/>
                    <p:cNvGrpSpPr/>
                    <p:nvPr/>
                  </p:nvGrpSpPr>
                  <p:grpSpPr>
                    <a:xfrm>
                      <a:off x="179512" y="82586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1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2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6" name="קבוצה 35"/>
                    <p:cNvGrpSpPr/>
                    <p:nvPr/>
                  </p:nvGrpSpPr>
                  <p:grpSpPr>
                    <a:xfrm>
                      <a:off x="195886" y="643991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10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1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7" name="קבוצה 36"/>
                    <p:cNvGrpSpPr/>
                    <p:nvPr/>
                  </p:nvGrpSpPr>
                  <p:grpSpPr>
                    <a:xfrm>
                      <a:off x="155944" y="-123670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9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10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8" name="קבוצה 37"/>
                    <p:cNvGrpSpPr/>
                    <p:nvPr/>
                  </p:nvGrpSpPr>
                  <p:grpSpPr>
                    <a:xfrm>
                      <a:off x="239380" y="461163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8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9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39" name="קבוצה 38"/>
                    <p:cNvGrpSpPr/>
                    <p:nvPr/>
                  </p:nvGrpSpPr>
                  <p:grpSpPr>
                    <a:xfrm>
                      <a:off x="213973" y="3662108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7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8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0" name="קבוצה 39"/>
                    <p:cNvGrpSpPr/>
                    <p:nvPr/>
                  </p:nvGrpSpPr>
                  <p:grpSpPr>
                    <a:xfrm>
                      <a:off x="176445" y="2726004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6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7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1" name="קבוצה 40"/>
                    <p:cNvGrpSpPr/>
                    <p:nvPr/>
                  </p:nvGrpSpPr>
                  <p:grpSpPr>
                    <a:xfrm>
                      <a:off x="207617" y="5574729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5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6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grpSp>
                  <p:nvGrpSpPr>
                    <p:cNvPr id="42" name="קבוצה 41"/>
                    <p:cNvGrpSpPr/>
                    <p:nvPr/>
                  </p:nvGrpSpPr>
                  <p:grpSpPr>
                    <a:xfrm>
                      <a:off x="191243" y="1751112"/>
                      <a:ext cx="6320330" cy="949530"/>
                      <a:chOff x="179512" y="825860"/>
                      <a:chExt cx="6320330" cy="949530"/>
                    </a:xfrm>
                  </p:grpSpPr>
                  <p:pic>
                    <p:nvPicPr>
                      <p:cNvPr id="43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25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6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827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7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12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293" y="825860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9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839286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1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23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52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461" y="836712"/>
                        <a:ext cx="616317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grpSp>
                <p:nvGrpSpPr>
                  <p:cNvPr id="13" name="קבוצה 12"/>
                  <p:cNvGrpSpPr/>
                  <p:nvPr/>
                </p:nvGrpSpPr>
                <p:grpSpPr>
                  <a:xfrm>
                    <a:off x="159643" y="-10881"/>
                    <a:ext cx="5034062" cy="794662"/>
                    <a:chOff x="179512" y="825860"/>
                    <a:chExt cx="6320330" cy="949530"/>
                  </a:xfrm>
                </p:grpSpPr>
                <p:pic>
                  <p:nvPicPr>
                    <p:cNvPr id="2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3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grpSp>
                <p:nvGrpSpPr>
                  <p:cNvPr id="14" name="קבוצה 13"/>
                  <p:cNvGrpSpPr/>
                  <p:nvPr/>
                </p:nvGrpSpPr>
                <p:grpSpPr>
                  <a:xfrm>
                    <a:off x="205335" y="6381328"/>
                    <a:ext cx="4988369" cy="476672"/>
                    <a:chOff x="179512" y="825860"/>
                    <a:chExt cx="6320330" cy="949530"/>
                  </a:xfrm>
                </p:grpSpPr>
                <p:pic>
                  <p:nvPicPr>
                    <p:cNvPr id="1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79512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758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83525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251827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0512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977293" y="825860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347864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99792" y="839286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7623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2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46461" y="836712"/>
                      <a:ext cx="616317" cy="9361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</p:grpSp>
        </p:grpSp>
      </p:grpSp>
      <p:sp>
        <p:nvSpPr>
          <p:cNvPr id="1017" name="מלבן 1016"/>
          <p:cNvSpPr/>
          <p:nvPr/>
        </p:nvSpPr>
        <p:spPr>
          <a:xfrm>
            <a:off x="1385872" y="1013741"/>
            <a:ext cx="64100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he-IL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אלף</a:t>
            </a:r>
            <a:r>
              <a:rPr lang="he-IL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שקיות קמח הן </a:t>
            </a:r>
            <a:r>
              <a:rPr lang="he-IL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טון</a:t>
            </a:r>
            <a:r>
              <a:rPr lang="he-IL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!!</a:t>
            </a:r>
            <a:endParaRPr lang="he-I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8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400" dirty="0" smtClean="0"/>
              <a:t>אז כמה טון תפוחים גדל השנה בארץ?</a:t>
            </a:r>
            <a:endParaRPr lang="he-IL" sz="4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2" descr="File:Apple unbitt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91162"/>
            <a:ext cx="5143921" cy="54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1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</p:txBody>
      </p:sp>
      <p:pic>
        <p:nvPicPr>
          <p:cNvPr id="304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87727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88" y="382760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7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57807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8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27" y="79843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9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65" y="393305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0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9" y="118302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96" y="3952054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2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73" y="2772024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3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43" y="393305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4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43" y="4896720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3" y="4889667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57" y="4863409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7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66" y="4869160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8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02" y="-111461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9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173" y="702641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0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3411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1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63689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2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80" y="2787857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3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21" y="1765121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4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39" y="572520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58" y="295971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72952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7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2582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8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9" y="573817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9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7" y="2924944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0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29" y="5694757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1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37" y="5791669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80" y="282166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1307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99" y="105273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72" y="2825967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96" y="2924944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29" y="195291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28" y="311711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567" y="371010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51" y="369921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88" y="460596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96" y="572952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7" y="3909387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65" y="186683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92" y="195291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16" y="216337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56" y="215494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88" y="183610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3704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814" y="195291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76" y="-16440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30" y="-111461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26" y="1815867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520" y="1005217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54" y="1836101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71258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28" y="788719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" y="1882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070" y="1661770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19" y="97928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28" y="386692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42" y="5725207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13" y="84610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71" y="3990164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49" y="79843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24" y="-30204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76" y="-11146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29" y="363780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56" y="84610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97" y="471307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75" y="1882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25" y="468378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248" y="-11146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1" y="551114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79" y="448935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88" y="1284739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17" y="1661770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05" y="330588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75" y="3458479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05" y="347132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89" y="3799824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52" y="144019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92" y="125400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4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5" y="4409701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70" y="321772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88" y="5525619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7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97" y="2324949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8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39" y="328802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9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05549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0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87" y="524962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1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4" y="-182509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2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05" y="-7977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99" y="227404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4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227" y="3037961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42" y="49242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4" y="213048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7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73325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8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90" y="123376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9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57" y="2123829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0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325" y="5060761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1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71" y="501787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2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29" y="113399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3" y="260439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4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00" y="222161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05" y="5871364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25" y="303103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7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82" y="149646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8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05" y="517027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9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13" y="4089141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0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40" y="350704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1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17" y="520554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2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86" y="450848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3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72" y="4519954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4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16" y="2225521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9" y="335412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07" y="436142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7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50" y="579166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8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20" y="402386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9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55" y="371734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52" y="371260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1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603" y="205352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2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29" y="198873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3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3191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15" y="5653555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92" y="4444546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24" y="559997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7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13" y="1578662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8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1" y="600924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9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694" y="418213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0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15" y="5295173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1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93" y="4452469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2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04" y="1766139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3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66" y="69571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50" y="470637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0" y="-318094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" name="Picture 2" descr="File:Apple unbitte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720" y="-375478"/>
            <a:ext cx="1098752" cy="11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" name="Picture 2" descr="File:Apple unbitte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79" y="-28394"/>
            <a:ext cx="5492890" cy="58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8" name="מלבן 3177"/>
          <p:cNvSpPr/>
          <p:nvPr/>
        </p:nvSpPr>
        <p:spPr>
          <a:xfrm>
            <a:off x="2350906" y="2833015"/>
            <a:ext cx="2953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101 </a:t>
            </a:r>
            <a:r>
              <a:rPr lang="he-I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טון!</a:t>
            </a:r>
            <a:endParaRPr lang="he-I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82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1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1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1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2" dur="1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1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1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1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2" dur="1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1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1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9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2" dur="1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0" dur="1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5" dur="1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1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1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8" dur="1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3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6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10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10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10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10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10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0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2" dur="10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7" dur="1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1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10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10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1" fill="hold">
                      <p:stCondLst>
                        <p:cond delay="indefinite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1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1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8" dur="1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10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7" fill="hold">
                      <p:stCondLst>
                        <p:cond delay="indefinite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1" dur="10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10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5" fill="hold">
                      <p:stCondLst>
                        <p:cond delay="indefinite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9" dur="10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0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 fill="hold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2" dur="10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7" dur="10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10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10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10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5" dur="1000" fill="hold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1000" fill="hold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1000" fill="hold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8" dur="10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9" fill="hold">
                      <p:stCondLst>
                        <p:cond delay="indefinite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10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1" dur="10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10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10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4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10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10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10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2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7" dur="1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1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1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0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1" fill="hold">
                      <p:stCondLst>
                        <p:cond delay="indefinite"/>
                      </p:stCondLst>
                      <p:childTnLst>
                        <p:par>
                          <p:cTn id="852" fill="hold">
                            <p:stCondLst>
                              <p:cond delay="0"/>
                            </p:stCondLst>
                            <p:childTnLst>
                              <p:par>
                                <p:cTn id="8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5" dur="10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10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0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8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9" fill="hold">
                      <p:stCondLst>
                        <p:cond delay="indefinite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3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6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7" fill="hold">
                      <p:stCondLst>
                        <p:cond delay="indefinite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1" dur="10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10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0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4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5" fill="hold">
                      <p:stCondLst>
                        <p:cond delay="indefinite"/>
                      </p:stCondLst>
                      <p:childTnLst>
                        <p:par>
                          <p:cTn id="876" fill="hold">
                            <p:stCondLst>
                              <p:cond delay="0"/>
                            </p:stCondLst>
                            <p:childTnLst>
                              <p:par>
                                <p:cTn id="8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9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2" dur="1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3" fill="hold">
                      <p:stCondLst>
                        <p:cond delay="indefinite"/>
                      </p:stCondLst>
                      <p:childTnLst>
                        <p:par>
                          <p:cTn id="884" fill="hold">
                            <p:stCondLst>
                              <p:cond delay="0"/>
                            </p:stCondLst>
                            <p:childTnLst>
                              <p:par>
                                <p:cTn id="8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7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8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0" dur="1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1" fill="hold">
                      <p:stCondLst>
                        <p:cond delay="indefinite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5" dur="1000" fill="hold"/>
                                        <p:tgtEl>
                                          <p:spTgt spid="3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6" dur="1000" fill="hold"/>
                                        <p:tgtEl>
                                          <p:spTgt spid="3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1000" fill="hold"/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8" dur="10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3" dur="1000" fill="hold"/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1000" fill="hold"/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1000" fill="hold"/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6" dur="10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fill="hold">
                      <p:stCondLst>
                        <p:cond delay="indefinite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1" dur="10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10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10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4" dur="10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5" fill="hold">
                      <p:stCondLst>
                        <p:cond delay="indefinite"/>
                      </p:stCondLst>
                      <p:childTnLst>
                        <p:par>
                          <p:cTn id="916" fill="hold">
                            <p:stCondLst>
                              <p:cond delay="0"/>
                            </p:stCondLst>
                            <p:childTnLst>
                              <p:par>
                                <p:cTn id="9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9" dur="1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0" dur="1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1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2" dur="1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7" dur="1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8" dur="1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10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0" dur="1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1" fill="hold">
                      <p:stCondLst>
                        <p:cond delay="indefinite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5" dur="10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10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10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8" dur="1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9" fill="hold">
                      <p:stCondLst>
                        <p:cond delay="indefinite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3" dur="1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1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1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6" dur="1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7" fill="hold">
                      <p:stCondLst>
                        <p:cond delay="indefinite"/>
                      </p:stCondLst>
                      <p:childTnLst>
                        <p:par>
                          <p:cTn id="948" fill="hold">
                            <p:stCondLst>
                              <p:cond delay="0"/>
                            </p:stCondLst>
                            <p:childTnLst>
                              <p:par>
                                <p:cTn id="9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1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4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5" fill="hold">
                      <p:stCondLst>
                        <p:cond delay="indefinite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10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10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10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1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7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0" dur="1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1" fill="hold">
                      <p:stCondLst>
                        <p:cond delay="indefinite"/>
                      </p:stCondLst>
                      <p:childTnLst>
                        <p:par>
                          <p:cTn id="972" fill="hold">
                            <p:stCondLst>
                              <p:cond delay="0"/>
                            </p:stCondLst>
                            <p:childTnLst>
                              <p:par>
                                <p:cTn id="9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5" dur="10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10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10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8" dur="1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9" fill="hold">
                      <p:stCondLst>
                        <p:cond delay="indefinite"/>
                      </p:stCondLst>
                      <p:childTnLst>
                        <p:par>
                          <p:cTn id="980" fill="hold">
                            <p:stCondLst>
                              <p:cond delay="0"/>
                            </p:stCondLst>
                            <p:childTnLst>
                              <p:par>
                                <p:cTn id="9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3" dur="10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10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10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6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1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2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4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5" fill="hold">
                      <p:stCondLst>
                        <p:cond delay="indefinite"/>
                      </p:stCondLst>
                      <p:childTnLst>
                        <p:par>
                          <p:cTn id="996" fill="hold">
                            <p:stCondLst>
                              <p:cond delay="0"/>
                            </p:stCondLst>
                            <p:childTnLst>
                              <p:par>
                                <p:cTn id="9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9" dur="1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0" dur="1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1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2" dur="10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3" fill="hold">
                      <p:stCondLst>
                        <p:cond delay="indefinite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7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8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9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0" dur="1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1" fill="hold">
                      <p:stCondLst>
                        <p:cond delay="indefinite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5" dur="10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6" dur="10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10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8" dur="10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9" fill="hold">
                      <p:stCondLst>
                        <p:cond delay="indefinite"/>
                      </p:stCondLst>
                      <p:childTnLst>
                        <p:par>
                          <p:cTn id="1020" fill="hold">
                            <p:stCondLst>
                              <p:cond delay="0"/>
                            </p:stCondLst>
                            <p:childTnLst>
                              <p:par>
                                <p:cTn id="10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3" dur="10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4" dur="10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5" dur="10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6" dur="10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1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2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4" dur="1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5" fill="hold">
                      <p:stCondLst>
                        <p:cond delay="indefinite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9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0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2" dur="1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3" fill="hold">
                      <p:stCondLst>
                        <p:cond delay="indefinite"/>
                      </p:stCondLst>
                      <p:childTnLst>
                        <p:par>
                          <p:cTn id="1044" fill="hold">
                            <p:stCondLst>
                              <p:cond delay="0"/>
                            </p:stCondLst>
                            <p:childTnLst>
                              <p:par>
                                <p:cTn id="10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7" dur="10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8" dur="10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10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0" dur="100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5" dur="10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6" dur="10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10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8" dur="1000"/>
                                        <p:tgtEl>
                                          <p:spTgt spid="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9" fill="hold">
                      <p:stCondLst>
                        <p:cond delay="indefinite"/>
                      </p:stCondLst>
                      <p:childTnLst>
                        <p:par>
                          <p:cTn id="1060" fill="hold">
                            <p:stCondLst>
                              <p:cond delay="0"/>
                            </p:stCondLst>
                            <p:childTnLst>
                              <p:par>
                                <p:cTn id="10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3" dur="10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10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10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6" dur="10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7" fill="hold">
                      <p:stCondLst>
                        <p:cond delay="indefinite"/>
                      </p:stCondLst>
                      <p:childTnLst>
                        <p:par>
                          <p:cTn id="1068" fill="hold">
                            <p:stCondLst>
                              <p:cond delay="0"/>
                            </p:stCondLst>
                            <p:childTnLst>
                              <p:par>
                                <p:cTn id="10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1" dur="10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10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10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4" dur="10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1339</TotalTime>
  <Words>112</Words>
  <Application>Microsoft Office PowerPoint</Application>
  <PresentationFormat>‫הצגה על המסך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חלון</vt:lpstr>
      <vt:lpstr>מהו משקלה של שקית קמח?</vt:lpstr>
      <vt:lpstr>משקלה הוא קילו!</vt:lpstr>
      <vt:lpstr>כמה תפוחים יש בקילו?</vt:lpstr>
      <vt:lpstr>כמה תפוחים גדלו השנה בארץ ישראל</vt:lpstr>
      <vt:lpstr>רמז:  יותר ממאה שקיות קמח....</vt:lpstr>
      <vt:lpstr>ויותר  גם  מאלף...</vt:lpstr>
      <vt:lpstr>מצגת של PowerPoint</vt:lpstr>
      <vt:lpstr>אז כמה טון תפוחים גדל השנה בארץ?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bruker</dc:creator>
  <cp:lastModifiedBy>bruker</cp:lastModifiedBy>
  <cp:revision>16</cp:revision>
  <dcterms:created xsi:type="dcterms:W3CDTF">2017-01-15T10:40:33Z</dcterms:created>
  <dcterms:modified xsi:type="dcterms:W3CDTF">2017-01-16T08:59:35Z</dcterms:modified>
</cp:coreProperties>
</file>