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4EE1-C292-4286-8D42-0995C4BB90D2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2052-F506-4CF6-9AD7-236FE3CD8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397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4EE1-C292-4286-8D42-0995C4BB90D2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2052-F506-4CF6-9AD7-236FE3CD8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05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4EE1-C292-4286-8D42-0995C4BB90D2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2052-F506-4CF6-9AD7-236FE3CD8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937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4EE1-C292-4286-8D42-0995C4BB90D2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2052-F506-4CF6-9AD7-236FE3CD8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682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4EE1-C292-4286-8D42-0995C4BB90D2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2052-F506-4CF6-9AD7-236FE3CD8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175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4EE1-C292-4286-8D42-0995C4BB90D2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2052-F506-4CF6-9AD7-236FE3CD8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94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4EE1-C292-4286-8D42-0995C4BB90D2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2052-F506-4CF6-9AD7-236FE3CD8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009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4EE1-C292-4286-8D42-0995C4BB90D2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2052-F506-4CF6-9AD7-236FE3CD8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744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4EE1-C292-4286-8D42-0995C4BB90D2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2052-F506-4CF6-9AD7-236FE3CD8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461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4EE1-C292-4286-8D42-0995C4BB90D2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2052-F506-4CF6-9AD7-236FE3CD8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199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4EE1-C292-4286-8D42-0995C4BB90D2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2052-F506-4CF6-9AD7-236FE3CD8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077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B4EE1-C292-4286-8D42-0995C4BB90D2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C2052-F506-4CF6-9AD7-236FE3CD8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138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vinsky.ac.il/.upload/kipnis/LevinKipn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795464" cy="288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2.tapuz.co.il/forums/1_1492744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67" y="2492896"/>
            <a:ext cx="5091369" cy="381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6228184" y="66720"/>
            <a:ext cx="23711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000" b="1" dirty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רַקֶפֶת</a:t>
            </a:r>
            <a:endParaRPr lang="he-IL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5425284" y="1378238"/>
            <a:ext cx="324960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מילים: לוין קיפניס </a:t>
            </a:r>
            <a:br>
              <a:rPr lang="he-IL" sz="3200" b="1" dirty="0" smtClean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200" b="1" dirty="0" smtClean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לחן:</a:t>
            </a:r>
            <a:r>
              <a:rPr lang="he-IL" sz="3200" b="1" dirty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b="1" dirty="0" smtClean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עממי</a:t>
            </a:r>
            <a:endParaRPr lang="he-IL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419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590">
        <p:fade/>
      </p:transition>
    </mc:Choice>
    <mc:Fallback xmlns="">
      <p:transition advTm="1359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3" t="16810" r="26281" b="6673"/>
          <a:stretch/>
        </p:blipFill>
        <p:spPr bwMode="auto">
          <a:xfrm>
            <a:off x="4499992" y="17268"/>
            <a:ext cx="4644008" cy="385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18427" r="23213" b="20953"/>
          <a:stretch/>
        </p:blipFill>
        <p:spPr bwMode="auto">
          <a:xfrm>
            <a:off x="4499992" y="3873308"/>
            <a:ext cx="4644008" cy="301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3" t="29718" r="25706" b="9375"/>
          <a:stretch/>
        </p:blipFill>
        <p:spPr bwMode="auto">
          <a:xfrm>
            <a:off x="323529" y="48179"/>
            <a:ext cx="3831068" cy="323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9" t="21875" r="27220" b="9160"/>
          <a:stretch/>
        </p:blipFill>
        <p:spPr bwMode="auto">
          <a:xfrm>
            <a:off x="324772" y="3284985"/>
            <a:ext cx="3829825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-95832" y="6266379"/>
            <a:ext cx="23679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" dirty="0" smtClean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מיתוך "מילה טובה</a:t>
            </a:r>
            <a:r>
              <a:rPr lang="he-IL" sz="1600" dirty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 </a:t>
            </a:r>
            <a:r>
              <a:rPr lang="he-IL" sz="1600" dirty="0" smtClean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לממ"ד </a:t>
            </a:r>
          </a:p>
          <a:p>
            <a:pPr algn="ctr"/>
            <a:r>
              <a:rPr lang="he-IL" sz="1600" dirty="0" smtClean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כיתה </a:t>
            </a:r>
            <a:r>
              <a:rPr lang="he-IL" sz="1600" dirty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ב' </a:t>
            </a:r>
            <a:r>
              <a:rPr lang="he-IL" sz="1600" dirty="0" smtClean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הוצאת </a:t>
            </a:r>
            <a:r>
              <a:rPr lang="he-IL" sz="1600" dirty="0" err="1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מת"ח</a:t>
            </a:r>
            <a:endParaRPr lang="he-IL" sz="1600" dirty="0">
              <a:solidFill>
                <a:schemeClr val="accent4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23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339752" y="174636"/>
            <a:ext cx="58031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b="1" dirty="0" smtClean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הִַמִשְׁתַתְפִים בַּשִיר</a:t>
            </a:r>
            <a:endParaRPr lang="he-IL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7308304" y="1491109"/>
            <a:ext cx="1433405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u="sng" dirty="0" smtClean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בית א</a:t>
            </a:r>
            <a:r>
              <a:rPr lang="he-IL" sz="4000" b="1" dirty="0" smtClean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'</a:t>
            </a:r>
          </a:p>
          <a:p>
            <a:pPr algn="ctr"/>
            <a:r>
              <a:rPr lang="he-IL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רקפת </a:t>
            </a:r>
          </a:p>
          <a:p>
            <a:pPr algn="ctr"/>
            <a:r>
              <a:rPr lang="he-IL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שמש</a:t>
            </a:r>
            <a:endParaRPr lang="he-IL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5219995" y="1587670"/>
            <a:ext cx="139012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u="sng" dirty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בית ב'</a:t>
            </a:r>
          </a:p>
          <a:p>
            <a:pPr algn="ctr"/>
            <a:r>
              <a:rPr lang="he-IL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רקפת </a:t>
            </a:r>
          </a:p>
          <a:p>
            <a:pPr algn="ctr"/>
            <a:r>
              <a:rPr lang="he-IL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ציפור</a:t>
            </a:r>
          </a:p>
        </p:txBody>
      </p:sp>
      <p:sp>
        <p:nvSpPr>
          <p:cNvPr id="7" name="מלבן 6"/>
          <p:cNvSpPr/>
          <p:nvPr/>
        </p:nvSpPr>
        <p:spPr>
          <a:xfrm>
            <a:off x="3148163" y="1598982"/>
            <a:ext cx="1728358" cy="29238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u="sng" dirty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בית ג'</a:t>
            </a:r>
          </a:p>
          <a:p>
            <a:pPr algn="ctr"/>
            <a:r>
              <a:rPr lang="he-IL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בת-שבע </a:t>
            </a:r>
          </a:p>
          <a:p>
            <a:pPr algn="ctr"/>
            <a:r>
              <a:rPr lang="he-IL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רוח</a:t>
            </a:r>
          </a:p>
          <a:p>
            <a:pPr algn="ctr"/>
            <a:r>
              <a:rPr lang="he-IL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צמח</a:t>
            </a:r>
          </a:p>
          <a:p>
            <a:pPr algn="ctr"/>
            <a:r>
              <a:rPr lang="he-IL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פרח</a:t>
            </a:r>
          </a:p>
        </p:txBody>
      </p:sp>
      <p:sp>
        <p:nvSpPr>
          <p:cNvPr id="8" name="מלבן 7"/>
          <p:cNvSpPr/>
          <p:nvPr/>
        </p:nvSpPr>
        <p:spPr>
          <a:xfrm>
            <a:off x="713986" y="1537276"/>
            <a:ext cx="1625766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u="sng" dirty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בית ד'</a:t>
            </a:r>
          </a:p>
          <a:p>
            <a:pPr algn="ctr"/>
            <a:r>
              <a:rPr lang="he-IL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בת-שבע</a:t>
            </a:r>
          </a:p>
          <a:p>
            <a:pPr algn="ctr"/>
            <a:r>
              <a:rPr lang="he-IL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רקפת</a:t>
            </a:r>
          </a:p>
          <a:p>
            <a:pPr algn="ctr"/>
            <a:r>
              <a:rPr lang="he-IL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סלע</a:t>
            </a:r>
          </a:p>
          <a:p>
            <a:pPr algn="ctr"/>
            <a:r>
              <a:rPr lang="he-IL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גבע</a:t>
            </a:r>
          </a:p>
          <a:p>
            <a:pPr algn="ctr"/>
            <a:r>
              <a:rPr lang="he-IL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ציפור </a:t>
            </a:r>
          </a:p>
          <a:p>
            <a:pPr algn="ctr"/>
            <a:r>
              <a:rPr lang="he-IL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רוח</a:t>
            </a:r>
          </a:p>
        </p:txBody>
      </p:sp>
    </p:spTree>
    <p:extLst>
      <p:ext uri="{BB962C8B-B14F-4D97-AF65-F5344CB8AC3E}">
        <p14:creationId xmlns:p14="http://schemas.microsoft.com/office/powerpoint/2010/main" val="2908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18427" r="23213" b="20953"/>
          <a:stretch/>
        </p:blipFill>
        <p:spPr bwMode="auto">
          <a:xfrm>
            <a:off x="395536" y="188640"/>
            <a:ext cx="8485578" cy="550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5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44</Words>
  <Application>Microsoft Office PowerPoint</Application>
  <PresentationFormat>‫הצגה על המסך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5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6</cp:revision>
  <dcterms:created xsi:type="dcterms:W3CDTF">2015-01-03T23:06:43Z</dcterms:created>
  <dcterms:modified xsi:type="dcterms:W3CDTF">2015-02-23T16:39:14Z</dcterms:modified>
</cp:coreProperties>
</file>